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3004800" cy="9753600"/>
  <p:notesSz cx="6858000" cy="9144000"/>
  <p:embeddedFontLst>
    <p:embeddedFont>
      <p:font typeface="Aestetico Informal" pitchFamily="2" charset="77"/>
      <p:regular r:id="rId16"/>
    </p:embeddedFont>
    <p:embeddedFont>
      <p:font typeface="Aestetico Informal Medium" pitchFamily="2" charset="77"/>
      <p:regular r:id="rId17"/>
    </p:embeddedFont>
    <p:embeddedFont>
      <p:font typeface="Avenir" panose="02000503020000020003" pitchFamily="2" charset="0"/>
      <p:regular r:id="rId18"/>
      <p:italic r:id="rId19"/>
    </p:embeddedFont>
    <p:embeddedFont>
      <p:font typeface="Bolden-Regular" pitchFamily="2" charset="0"/>
      <p:regular r:id="rId20"/>
    </p:embeddedFont>
    <p:embeddedFont>
      <p:font typeface="Graphik" panose="020B0503030202060203" pitchFamily="34" charset="77"/>
      <p:regular r:id="rId21"/>
      <p:bold r:id="rId22"/>
      <p:italic r:id="rId23"/>
      <p:boldItalic r:id="rId24"/>
    </p:embeddedFont>
    <p:embeddedFont>
      <p:font typeface="Proxima Nova" panose="02000506030000020004" pitchFamily="2" charset="0"/>
      <p:regular r:id="rId25"/>
      <p:bold r:id="rId26"/>
      <p:italic r:id="rId27"/>
      <p:boldItalic r:id="rId28"/>
    </p:embeddedFont>
    <p:embeddedFont>
      <p:font typeface="Proxima Nova Extrabold" panose="02000506030000020004" pitchFamily="2" charset="0"/>
      <p:bold r:id="rId29"/>
      <p:italic r:id="rId30"/>
      <p:boldItalic r:id="rId31"/>
    </p:embeddedFont>
    <p:embeddedFont>
      <p:font typeface="Proxima Nova Light" panose="02000506030000020004" pitchFamily="2" charset="0"/>
      <p:regular r:id="rId32"/>
      <p:italic r:id="rId33"/>
    </p:embeddedFont>
    <p:embeddedFont>
      <p:font typeface="Proxima Nova Medium" panose="02000506030000020004" pitchFamily="2" charset="0"/>
      <p:regular r:id="rId34"/>
      <p:italic r:id="rId35"/>
    </p:embeddedFont>
    <p:embeddedFont>
      <p:font typeface="Proxima Nova Semibold" panose="02000506030000020004" pitchFamily="2" charset="0"/>
      <p:regular r:id="rId36"/>
      <p:bold r:id="rId37"/>
      <p:italic r:id="rId38"/>
      <p:boldItalic r:id="rId39"/>
    </p:embeddedFont>
    <p:embeddedFont>
      <p:font typeface="Savoye LET Plain:1.0" pitchFamily="2" charset="0"/>
      <p:regular r:id="rId40"/>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173990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Graphik"/>
        <a:ea typeface="Graphik"/>
        <a:cs typeface="Graphik"/>
        <a:sym typeface="Graphik"/>
      </a:defRPr>
    </a:lvl1pPr>
    <a:lvl2pPr marL="0" marR="0" indent="457200" algn="ctr" defTabSz="173990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Graphik"/>
        <a:ea typeface="Graphik"/>
        <a:cs typeface="Graphik"/>
        <a:sym typeface="Graphik"/>
      </a:defRPr>
    </a:lvl2pPr>
    <a:lvl3pPr marL="0" marR="0" indent="914400" algn="ctr" defTabSz="173990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Graphik"/>
        <a:ea typeface="Graphik"/>
        <a:cs typeface="Graphik"/>
        <a:sym typeface="Graphik"/>
      </a:defRPr>
    </a:lvl3pPr>
    <a:lvl4pPr marL="0" marR="0" indent="1371600" algn="ctr" defTabSz="173990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Graphik"/>
        <a:ea typeface="Graphik"/>
        <a:cs typeface="Graphik"/>
        <a:sym typeface="Graphik"/>
      </a:defRPr>
    </a:lvl4pPr>
    <a:lvl5pPr marL="0" marR="0" indent="1828800" algn="ctr" defTabSz="173990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Graphik"/>
        <a:ea typeface="Graphik"/>
        <a:cs typeface="Graphik"/>
        <a:sym typeface="Graphik"/>
      </a:defRPr>
    </a:lvl5pPr>
    <a:lvl6pPr marL="0" marR="0" indent="2286000" algn="ctr" defTabSz="173990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Graphik"/>
        <a:ea typeface="Graphik"/>
        <a:cs typeface="Graphik"/>
        <a:sym typeface="Graphik"/>
      </a:defRPr>
    </a:lvl6pPr>
    <a:lvl7pPr marL="0" marR="0" indent="2743200" algn="ctr" defTabSz="173990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Graphik"/>
        <a:ea typeface="Graphik"/>
        <a:cs typeface="Graphik"/>
        <a:sym typeface="Graphik"/>
      </a:defRPr>
    </a:lvl7pPr>
    <a:lvl8pPr marL="0" marR="0" indent="3200400" algn="ctr" defTabSz="173990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Graphik"/>
        <a:ea typeface="Graphik"/>
        <a:cs typeface="Graphik"/>
        <a:sym typeface="Graphik"/>
      </a:defRPr>
    </a:lvl8pPr>
    <a:lvl9pPr marL="0" marR="0" indent="3657600" algn="ctr" defTabSz="173990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Graphik"/>
        <a:ea typeface="Graphik"/>
        <a:cs typeface="Graphik"/>
        <a:sym typeface="Graphik"/>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A9A9A9"/>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254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a:tcStyle>
        <a:tcBdr/>
        <a:fill>
          <a:solidFill>
            <a:srgbClr val="A9A9A9"/>
          </a:solidFill>
        </a:fill>
      </a:tcStyle>
    </a:band2H>
    <a:firstCol>
      <a:tcTxStyle b="on" i="off">
        <a:fontRef idx="minor">
          <a:srgbClr val="000000"/>
        </a:fontRef>
        <a:srgbClr val="000000"/>
      </a:tcTxStyle>
      <a:tcStyle>
        <a:tcBdr>
          <a:left>
            <a:ln w="12700" cap="flat">
              <a:solidFill>
                <a:srgbClr val="A9A9A9"/>
              </a:solidFill>
              <a:prstDash val="solid"/>
              <a:miter lim="400000"/>
            </a:ln>
          </a:left>
          <a:right>
            <a:ln w="254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
          <a:latin typeface="Graphik"/>
          <a:ea typeface="Graphik"/>
          <a:cs typeface="Graphik"/>
        </a:font>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25400" cap="flat">
              <a:solidFill>
                <a:srgbClr val="00A1FF"/>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254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a:tcStyle>
        <a:tcBdr/>
        <a:fill>
          <a:solidFill>
            <a:srgbClr val="A9A9A9"/>
          </a:solidFill>
        </a:fill>
      </a:tcStyle>
    </a:band2H>
    <a:firstCol>
      <a:tcTxStyle b="off" i="off">
        <a:font>
          <a:latin typeface="Graphik Medium"/>
          <a:ea typeface="Graphik Medium"/>
          <a:cs typeface="Graphik Medium"/>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009D00"/>
          </a:solidFill>
        </a:fill>
      </a:tcStyle>
    </a:firstCol>
    <a:lastRow>
      <a:tcTxStyle b="off" i="off">
        <a:font>
          <a:latin typeface="Graphik"/>
          <a:ea typeface="Graphik"/>
          <a:cs typeface="Graphik"/>
        </a:font>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25400" cap="flat">
              <a:solidFill>
                <a:srgbClr val="61D836"/>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A9A9A9"/>
              </a:solidFill>
              <a:prstDash val="solid"/>
              <a:miter lim="400000"/>
            </a:ln>
          </a:top>
          <a:bottom>
            <a:ln w="25400" cap="flat">
              <a:solidFill>
                <a:srgbClr val="A9A9A9"/>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solidFill>
            <a:srgbClr val="027002"/>
          </a:solidFill>
        </a:fill>
      </a:tcStyle>
    </a:firstRow>
  </a:tblStyle>
  <a:tblStyle styleId="{CF821DB8-F4EB-4A41-A1BA-3FCAFE7338EE}"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a:tcStyle>
        <a:tcBdr/>
        <a:fill>
          <a:solidFill>
            <a:srgbClr val="A9A9A9"/>
          </a:solidFill>
        </a:fill>
      </a:tcStyle>
    </a:band2H>
    <a:firstCol>
      <a:tcTxStyle b="off" i="off">
        <a:font>
          <a:latin typeface="Graphik Medium"/>
          <a:ea typeface="Graphik Medium"/>
          <a:cs typeface="Graphik Medium"/>
        </a:font>
        <a:srgbClr val="000000"/>
      </a:tcTxStyle>
      <a:tcStyle>
        <a:tcBdr>
          <a:left>
            <a:ln w="12700" cap="flat">
              <a:solidFill>
                <a:srgbClr val="A9A9A9"/>
              </a:solidFill>
              <a:prstDash val="solid"/>
              <a:miter lim="400000"/>
            </a:ln>
          </a:left>
          <a:right>
            <a:ln w="12700" cap="flat">
              <a:solidFill>
                <a:srgbClr val="C8C8C8"/>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07107"/>
              <a:lumOff val="1142"/>
            </a:schemeClr>
          </a:solidFill>
        </a:fill>
      </a:tcStyle>
    </a:firstCol>
    <a:lastRow>
      <a:tcTxStyle b="on" i="off">
        <a:fontRef idx="minor">
          <a:srgbClr val="000000"/>
        </a:fontRef>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25400" cap="flat">
              <a:solidFill>
                <a:schemeClr val="accent4">
                  <a:hueOff val="-607107"/>
                  <a:lumOff val="1142"/>
                </a:schemeClr>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Graphik Medium"/>
          <a:ea typeface="Graphik Medium"/>
          <a:cs typeface="Graphik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254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a:tcStyle>
        <a:tcBdr/>
        <a:fill>
          <a:solidFill>
            <a:srgbClr val="A9A9A9"/>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000000"/>
        </a:fontRef>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25400" cap="flat">
              <a:solidFill>
                <a:schemeClr val="accent6"/>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9A9A9"/>
              </a:solidFill>
              <a:prstDash val="solid"/>
              <a:miter lim="400000"/>
            </a:ln>
          </a:top>
          <a:bottom>
            <a:ln w="254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a:tcStyle>
        <a:tcBdr/>
        <a:fill>
          <a:solidFill>
            <a:srgbClr val="A9A9A9"/>
          </a:solidFill>
        </a:fill>
      </a:tcStyle>
    </a:band2H>
    <a:firstCol>
      <a:tcTxStyle b="on" i="off">
        <a:fontRef idx="minor">
          <a:srgbClr val="000000"/>
        </a:fontRef>
        <a:srgbClr val="000000"/>
      </a:tcTxStyle>
      <a:tcStyle>
        <a:tcBdr>
          <a:left>
            <a:ln w="12700" cap="flat">
              <a:solidFill>
                <a:srgbClr val="A9A9A9"/>
              </a:solidFill>
              <a:prstDash val="solid"/>
              <a:miter lim="400000"/>
            </a:ln>
          </a:left>
          <a:right>
            <a:ln w="254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n" i="off">
        <a:fontRef idx="minor">
          <a:srgbClr val="000000"/>
        </a:fontRef>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254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254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F5F5F"/>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29"/>
  </p:normalViewPr>
  <p:slideViewPr>
    <p:cSldViewPr snapToGrid="0" snapToObjects="1">
      <p:cViewPr varScale="1">
        <p:scale>
          <a:sx n="72" d="100"/>
          <a:sy n="72" d="100"/>
        </p:scale>
        <p:origin x="1944"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font" Target="fonts/font24.fntdata"/><Relationship Id="rId21" Type="http://schemas.openxmlformats.org/officeDocument/2006/relationships/font" Target="fonts/font6.fntdata"/><Relationship Id="rId34" Type="http://schemas.openxmlformats.org/officeDocument/2006/relationships/font" Target="fonts/font19.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font" Target="fonts/font22.fntdata"/><Relationship Id="rId40" Type="http://schemas.openxmlformats.org/officeDocument/2006/relationships/font" Target="fonts/font25.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font" Target="fonts/font21.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font" Target="fonts/font20.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38" Type="http://schemas.openxmlformats.org/officeDocument/2006/relationships/font" Target="fonts/font23.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3.png>
</file>

<file path=ppt/media/image4.png>
</file>

<file path=ppt/media/image5.png>
</file>

<file path=ppt/media/image6.png>
</file>

<file path=ppt/media/image7.png>
</file>

<file path=ppt/media/image8.png>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dirty="0"/>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dirty="0"/>
          </a:p>
        </p:txBody>
      </p:sp>
    </p:spTree>
  </p:cSld>
  <p:clrMap bg1="lt1" tx1="dk1" bg2="lt2" tx2="dk2" accent1="accent1" accent2="accent2" accent3="accent3" accent4="accent4" accent5="accent5" accent6="accent6" hlink="hlink" folHlink="folHlink"/>
  <p:notesStyle>
    <a:lvl1pPr defTabSz="457200" latinLnBrk="0">
      <a:lnSpc>
        <a:spcPct val="117999"/>
      </a:lnSpc>
      <a:defRPr sz="2200" b="0" i="0">
        <a:latin typeface="Avenir" panose="02000503020000020003" pitchFamily="2" charset="0"/>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Presentation Title"/>
          <p:cNvSpPr txBox="1">
            <a:spLocks noGrp="1"/>
          </p:cNvSpPr>
          <p:nvPr>
            <p:ph type="title" hasCustomPrompt="1"/>
          </p:nvPr>
        </p:nvSpPr>
        <p:spPr>
          <a:xfrm>
            <a:off x="762000" y="2108200"/>
            <a:ext cx="11480800" cy="3302000"/>
          </a:xfrm>
          <a:prstGeom prst="rect">
            <a:avLst/>
          </a:prstGeom>
        </p:spPr>
        <p:txBody>
          <a:bodyPr anchor="b"/>
          <a:lstStyle>
            <a:lvl1pPr>
              <a:lnSpc>
                <a:spcPct val="90000"/>
              </a:lnSpc>
              <a:defRPr sz="8200" b="1" i="0" spc="-246">
                <a:gradFill flip="none" rotWithShape="1">
                  <a:gsLst>
                    <a:gs pos="0">
                      <a:srgbClr val="1E98FD"/>
                    </a:gs>
                    <a:gs pos="100000">
                      <a:srgbClr val="FF00F7"/>
                    </a:gs>
                  </a:gsLst>
                  <a:lin ang="3960000" scaled="0"/>
                </a:gradFill>
              </a:defRPr>
            </a:lvl1pPr>
          </a:lstStyle>
          <a:p>
            <a:r>
              <a:rPr dirty="0"/>
              <a:t>Presentation Title</a:t>
            </a:r>
          </a:p>
        </p:txBody>
      </p:sp>
      <p:sp>
        <p:nvSpPr>
          <p:cNvPr id="12" name="Body Level One…"/>
          <p:cNvSpPr txBox="1">
            <a:spLocks noGrp="1"/>
          </p:cNvSpPr>
          <p:nvPr>
            <p:ph type="body" sz="quarter" idx="1" hasCustomPrompt="1"/>
          </p:nvPr>
        </p:nvSpPr>
        <p:spPr>
          <a:xfrm>
            <a:off x="762000" y="5248275"/>
            <a:ext cx="11480800" cy="2016059"/>
          </a:xfrm>
          <a:prstGeom prst="rect">
            <a:avLst/>
          </a:prstGeom>
        </p:spPr>
        <p:txBody>
          <a:bodyPr/>
          <a:lstStyle>
            <a:lvl1pPr marL="0" indent="0" algn="ctr" defTabSz="584200">
              <a:lnSpc>
                <a:spcPct val="100000"/>
              </a:lnSpc>
              <a:spcBef>
                <a:spcPts val="0"/>
              </a:spcBef>
              <a:buClrTx/>
              <a:buSzTx/>
              <a:buNone/>
              <a:defRPr sz="4400" b="0" i="0">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1pPr>
            <a:lvl2pPr marL="0" indent="457200" algn="ctr" defTabSz="584200">
              <a:lnSpc>
                <a:spcPct val="100000"/>
              </a:lnSpc>
              <a:spcBef>
                <a:spcPts val="0"/>
              </a:spcBef>
              <a:buClrTx/>
              <a:buSzTx/>
              <a:buNone/>
              <a:defRPr sz="4400" b="0" i="0">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2pPr>
            <a:lvl3pPr marL="0" indent="914400" algn="ctr" defTabSz="584200">
              <a:lnSpc>
                <a:spcPct val="100000"/>
              </a:lnSpc>
              <a:spcBef>
                <a:spcPts val="0"/>
              </a:spcBef>
              <a:buClrTx/>
              <a:buSzTx/>
              <a:buNone/>
              <a:defRPr sz="4400" b="0" i="0">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3pPr>
            <a:lvl4pPr marL="0" indent="1371600" algn="ctr" defTabSz="584200">
              <a:lnSpc>
                <a:spcPct val="100000"/>
              </a:lnSpc>
              <a:spcBef>
                <a:spcPts val="0"/>
              </a:spcBef>
              <a:buClrTx/>
              <a:buSzTx/>
              <a:buNone/>
              <a:defRPr sz="4400" b="0" i="0">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4pPr>
            <a:lvl5pPr marL="0" indent="1828800" algn="ctr" defTabSz="584200">
              <a:lnSpc>
                <a:spcPct val="100000"/>
              </a:lnSpc>
              <a:spcBef>
                <a:spcPts val="0"/>
              </a:spcBef>
              <a:buClrTx/>
              <a:buSzTx/>
              <a:buNone/>
              <a:defRPr sz="4400" b="0" i="0">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5pPr>
          </a:lstStyle>
          <a:p>
            <a:r>
              <a:rPr dirty="0"/>
              <a:t>Presentation Subtitle</a:t>
            </a:r>
          </a:p>
          <a:p>
            <a:pPr lvl="1"/>
            <a:endParaRPr dirty="0"/>
          </a:p>
          <a:p>
            <a:pPr lvl="2"/>
            <a:endParaRPr dirty="0"/>
          </a:p>
          <a:p>
            <a:pPr lvl="3"/>
            <a:endParaRPr dirty="0"/>
          </a:p>
          <a:p>
            <a:pPr lvl="4"/>
            <a:endParaRPr dirty="0"/>
          </a:p>
        </p:txBody>
      </p:sp>
      <p:sp>
        <p:nvSpPr>
          <p:cNvPr id="13" name="Author and Date"/>
          <p:cNvSpPr txBox="1">
            <a:spLocks noGrp="1"/>
          </p:cNvSpPr>
          <p:nvPr>
            <p:ph type="body" sz="quarter" idx="21" hasCustomPrompt="1"/>
          </p:nvPr>
        </p:nvSpPr>
        <p:spPr>
          <a:xfrm>
            <a:off x="762000" y="8350781"/>
            <a:ext cx="11480800" cy="492253"/>
          </a:xfrm>
          <a:prstGeom prst="rect">
            <a:avLst/>
          </a:prstGeom>
        </p:spPr>
        <p:txBody>
          <a:bodyPr/>
          <a:lstStyle>
            <a:lvl1pPr marL="0" indent="0" algn="ctr" defTabSz="584200">
              <a:lnSpc>
                <a:spcPct val="100000"/>
              </a:lnSpc>
              <a:spcBef>
                <a:spcPts val="0"/>
              </a:spcBef>
              <a:buClrTx/>
              <a:buSzTx/>
              <a:buNone/>
              <a:defRPr sz="2400" b="0" i="0">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1pPr>
          </a:lstStyle>
          <a:p>
            <a:r>
              <a:rPr dirty="0"/>
              <a:t>Author and Date</a:t>
            </a:r>
          </a:p>
        </p:txBody>
      </p:sp>
      <p:sp>
        <p:nvSpPr>
          <p:cNvPr id="14" name="Slide Number"/>
          <p:cNvSpPr txBox="1">
            <a:spLocks noGrp="1"/>
          </p:cNvSpPr>
          <p:nvPr>
            <p:ph type="sldNum" sz="quarter" idx="2"/>
          </p:nvPr>
        </p:nvSpPr>
        <p:spPr>
          <a:xfrm>
            <a:off x="6345306" y="9078186"/>
            <a:ext cx="314189" cy="318036"/>
          </a:xfrm>
          <a:prstGeom prst="rect">
            <a:avLst/>
          </a:prstGeom>
        </p:spPr>
        <p:txBody>
          <a:bodyPr/>
          <a:lstStyle>
            <a:lvl1pPr>
              <a:defRPr b="0" i="0"/>
            </a:lvl1pPr>
          </a:lstStyle>
          <a:p>
            <a:fld id="{86CB4B4D-7CA3-9044-876B-883B54F8677D}" type="slidenum">
              <a:rPr lang="en-US" smtClean="0"/>
              <a:pPr/>
              <a:t>‹#›</a:t>
            </a:fld>
            <a:endParaRPr lang="en-US" dirty="0"/>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762000" y="3341985"/>
            <a:ext cx="11480800" cy="2887663"/>
          </a:xfrm>
          <a:prstGeom prst="rect">
            <a:avLst/>
          </a:prstGeom>
        </p:spPr>
        <p:txBody>
          <a:bodyPr anchor="ctr"/>
          <a:lstStyle>
            <a:lvl1pPr marL="0" indent="0" algn="ctr">
              <a:lnSpc>
                <a:spcPct val="100000"/>
              </a:lnSpc>
              <a:spcBef>
                <a:spcPts val="0"/>
              </a:spcBef>
              <a:buClrTx/>
              <a:buSzTx/>
              <a:buNone/>
              <a:defRPr sz="5800" b="0" i="0" spc="-174">
                <a:gradFill flip="none" rotWithShape="1">
                  <a:gsLst>
                    <a:gs pos="0">
                      <a:srgbClr val="1E98FD"/>
                    </a:gs>
                    <a:gs pos="100000">
                      <a:srgbClr val="FF00F7"/>
                    </a:gs>
                  </a:gsLst>
                  <a:lin ang="3960000" scaled="0"/>
                </a:gradFill>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1pPr>
            <a:lvl2pPr marL="0" indent="457200" algn="ctr">
              <a:lnSpc>
                <a:spcPct val="100000"/>
              </a:lnSpc>
              <a:spcBef>
                <a:spcPts val="0"/>
              </a:spcBef>
              <a:buClrTx/>
              <a:buSzTx/>
              <a:buNone/>
              <a:defRPr sz="5800" b="0" i="0" spc="-174">
                <a:gradFill flip="none" rotWithShape="1">
                  <a:gsLst>
                    <a:gs pos="0">
                      <a:srgbClr val="1E98FD"/>
                    </a:gs>
                    <a:gs pos="100000">
                      <a:srgbClr val="FF00F7"/>
                    </a:gs>
                  </a:gsLst>
                  <a:lin ang="3960000" scaled="0"/>
                </a:gradFill>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2pPr>
            <a:lvl3pPr marL="0" indent="914400" algn="ctr">
              <a:lnSpc>
                <a:spcPct val="100000"/>
              </a:lnSpc>
              <a:spcBef>
                <a:spcPts val="0"/>
              </a:spcBef>
              <a:buClrTx/>
              <a:buSzTx/>
              <a:buNone/>
              <a:defRPr sz="5800" b="0" i="0" spc="-174">
                <a:gradFill flip="none" rotWithShape="1">
                  <a:gsLst>
                    <a:gs pos="0">
                      <a:srgbClr val="1E98FD"/>
                    </a:gs>
                    <a:gs pos="100000">
                      <a:srgbClr val="FF00F7"/>
                    </a:gs>
                  </a:gsLst>
                  <a:lin ang="3960000" scaled="0"/>
                </a:gradFill>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3pPr>
            <a:lvl4pPr marL="0" indent="1371600" algn="ctr">
              <a:lnSpc>
                <a:spcPct val="100000"/>
              </a:lnSpc>
              <a:spcBef>
                <a:spcPts val="0"/>
              </a:spcBef>
              <a:buClrTx/>
              <a:buSzTx/>
              <a:buNone/>
              <a:defRPr sz="5800" b="0" i="0" spc="-174">
                <a:gradFill flip="none" rotWithShape="1">
                  <a:gsLst>
                    <a:gs pos="0">
                      <a:srgbClr val="1E98FD"/>
                    </a:gs>
                    <a:gs pos="100000">
                      <a:srgbClr val="FF00F7"/>
                    </a:gs>
                  </a:gsLst>
                  <a:lin ang="3960000" scaled="0"/>
                </a:gradFill>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4pPr>
            <a:lvl5pPr marL="0" indent="1828800" algn="ctr">
              <a:lnSpc>
                <a:spcPct val="100000"/>
              </a:lnSpc>
              <a:spcBef>
                <a:spcPts val="0"/>
              </a:spcBef>
              <a:buClrTx/>
              <a:buSzTx/>
              <a:buNone/>
              <a:defRPr sz="5800" b="0" i="0" spc="-174">
                <a:gradFill flip="none" rotWithShape="1">
                  <a:gsLst>
                    <a:gs pos="0">
                      <a:srgbClr val="1E98FD"/>
                    </a:gs>
                    <a:gs pos="100000">
                      <a:srgbClr val="FF00F7"/>
                    </a:gs>
                  </a:gsLst>
                  <a:lin ang="3960000" scaled="0"/>
                </a:gradFill>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5pPr>
          </a:lstStyle>
          <a:p>
            <a:r>
              <a:rPr dirty="0"/>
              <a:t>Statement</a:t>
            </a:r>
          </a:p>
          <a:p>
            <a:pPr lvl="1"/>
            <a:endParaRPr dirty="0"/>
          </a:p>
          <a:p>
            <a:pPr lvl="2"/>
            <a:endParaRPr dirty="0"/>
          </a:p>
          <a:p>
            <a:pPr lvl="3"/>
            <a:endParaRPr dirty="0"/>
          </a:p>
          <a:p>
            <a:pPr lvl="4"/>
            <a:endParaRPr dirty="0"/>
          </a:p>
        </p:txBody>
      </p:sp>
      <p:sp>
        <p:nvSpPr>
          <p:cNvPr id="99" name="Slide Number"/>
          <p:cNvSpPr txBox="1">
            <a:spLocks noGrp="1"/>
          </p:cNvSpPr>
          <p:nvPr>
            <p:ph type="sldNum" sz="quarter" idx="2"/>
          </p:nvPr>
        </p:nvSpPr>
        <p:spPr>
          <a:prstGeom prst="rect">
            <a:avLst/>
          </a:prstGeom>
        </p:spPr>
        <p:txBody>
          <a:bodyPr/>
          <a:lstStyle>
            <a:lvl1pPr>
              <a:defRPr b="0" i="0"/>
            </a:lvl1pPr>
          </a:lstStyle>
          <a:p>
            <a:fld id="{86CB4B4D-7CA3-9044-876B-883B54F8677D}" type="slidenum">
              <a:rPr lang="en-US" smtClean="0"/>
              <a:pPr/>
              <a:t>‹#›</a:t>
            </a:fld>
            <a:endParaRPr lang="en-US" dirty="0"/>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sz="half" idx="1" hasCustomPrompt="1"/>
          </p:nvPr>
        </p:nvSpPr>
        <p:spPr>
          <a:xfrm>
            <a:off x="762000" y="2044700"/>
            <a:ext cx="11480800" cy="3757762"/>
          </a:xfrm>
          <a:prstGeom prst="rect">
            <a:avLst/>
          </a:prstGeom>
        </p:spPr>
        <p:txBody>
          <a:bodyPr anchor="b"/>
          <a:lstStyle>
            <a:lvl1pPr marL="0" indent="0" algn="ctr">
              <a:lnSpc>
                <a:spcPct val="80000"/>
              </a:lnSpc>
              <a:spcBef>
                <a:spcPts val="0"/>
              </a:spcBef>
              <a:buClrTx/>
              <a:buSzTx/>
              <a:buNone/>
              <a:defRPr sz="15800" b="1" i="0" spc="-316">
                <a:gradFill flip="none" rotWithShape="1">
                  <a:gsLst>
                    <a:gs pos="0">
                      <a:srgbClr val="1E98FD"/>
                    </a:gs>
                    <a:gs pos="100000">
                      <a:srgbClr val="FF00F7"/>
                    </a:gs>
                  </a:gsLst>
                  <a:lin ang="3960000" scaled="0"/>
                </a:gradFill>
                <a:latin typeface="Proxima Nova Semibold" panose="02000506030000020004" pitchFamily="2" charset="0"/>
                <a:ea typeface="+mn-ea"/>
                <a:cs typeface="+mn-cs"/>
                <a:sym typeface="Graphik Semibold"/>
              </a:defRPr>
            </a:lvl1pPr>
            <a:lvl2pPr marL="0" indent="457200" algn="ctr">
              <a:lnSpc>
                <a:spcPct val="80000"/>
              </a:lnSpc>
              <a:spcBef>
                <a:spcPts val="0"/>
              </a:spcBef>
              <a:buClrTx/>
              <a:buSzTx/>
              <a:buNone/>
              <a:defRPr sz="15800" b="1" i="0" spc="-316">
                <a:gradFill flip="none" rotWithShape="1">
                  <a:gsLst>
                    <a:gs pos="0">
                      <a:srgbClr val="1E98FD"/>
                    </a:gs>
                    <a:gs pos="100000">
                      <a:srgbClr val="FF00F7"/>
                    </a:gs>
                  </a:gsLst>
                  <a:lin ang="3960000" scaled="0"/>
                </a:gradFill>
                <a:latin typeface="Proxima Nova Semibold" panose="02000506030000020004" pitchFamily="2" charset="0"/>
                <a:ea typeface="+mn-ea"/>
                <a:cs typeface="+mn-cs"/>
                <a:sym typeface="Graphik Semibold"/>
              </a:defRPr>
            </a:lvl2pPr>
            <a:lvl3pPr marL="0" indent="914400" algn="ctr">
              <a:lnSpc>
                <a:spcPct val="80000"/>
              </a:lnSpc>
              <a:spcBef>
                <a:spcPts val="0"/>
              </a:spcBef>
              <a:buClrTx/>
              <a:buSzTx/>
              <a:buNone/>
              <a:defRPr sz="15800" b="1" i="0" spc="-316">
                <a:gradFill flip="none" rotWithShape="1">
                  <a:gsLst>
                    <a:gs pos="0">
                      <a:srgbClr val="1E98FD"/>
                    </a:gs>
                    <a:gs pos="100000">
                      <a:srgbClr val="FF00F7"/>
                    </a:gs>
                  </a:gsLst>
                  <a:lin ang="3960000" scaled="0"/>
                </a:gradFill>
                <a:latin typeface="Proxima Nova Semibold" panose="02000506030000020004" pitchFamily="2" charset="0"/>
                <a:ea typeface="+mn-ea"/>
                <a:cs typeface="+mn-cs"/>
                <a:sym typeface="Graphik Semibold"/>
              </a:defRPr>
            </a:lvl3pPr>
            <a:lvl4pPr marL="0" indent="1371600" algn="ctr">
              <a:lnSpc>
                <a:spcPct val="80000"/>
              </a:lnSpc>
              <a:spcBef>
                <a:spcPts val="0"/>
              </a:spcBef>
              <a:buClrTx/>
              <a:buSzTx/>
              <a:buNone/>
              <a:defRPr sz="15800" b="1" i="0" spc="-316">
                <a:gradFill flip="none" rotWithShape="1">
                  <a:gsLst>
                    <a:gs pos="0">
                      <a:srgbClr val="1E98FD"/>
                    </a:gs>
                    <a:gs pos="100000">
                      <a:srgbClr val="FF00F7"/>
                    </a:gs>
                  </a:gsLst>
                  <a:lin ang="3960000" scaled="0"/>
                </a:gradFill>
                <a:latin typeface="Proxima Nova Semibold" panose="02000506030000020004" pitchFamily="2" charset="0"/>
                <a:ea typeface="+mn-ea"/>
                <a:cs typeface="+mn-cs"/>
                <a:sym typeface="Graphik Semibold"/>
              </a:defRPr>
            </a:lvl4pPr>
            <a:lvl5pPr marL="0" indent="1828800" algn="ctr">
              <a:lnSpc>
                <a:spcPct val="80000"/>
              </a:lnSpc>
              <a:spcBef>
                <a:spcPts val="0"/>
              </a:spcBef>
              <a:buClrTx/>
              <a:buSzTx/>
              <a:buNone/>
              <a:defRPr sz="15800" b="1" i="0" spc="-316">
                <a:gradFill flip="none" rotWithShape="1">
                  <a:gsLst>
                    <a:gs pos="0">
                      <a:srgbClr val="1E98FD"/>
                    </a:gs>
                    <a:gs pos="100000">
                      <a:srgbClr val="FF00F7"/>
                    </a:gs>
                  </a:gsLst>
                  <a:lin ang="3960000" scaled="0"/>
                </a:gradFill>
                <a:latin typeface="Proxima Nova Semibold" panose="02000506030000020004" pitchFamily="2" charset="0"/>
                <a:ea typeface="+mn-ea"/>
                <a:cs typeface="+mn-cs"/>
                <a:sym typeface="Graphik Semibold"/>
              </a:defRPr>
            </a:lvl5pPr>
          </a:lstStyle>
          <a:p>
            <a:r>
              <a:rPr dirty="0"/>
              <a:t>100%</a:t>
            </a:r>
          </a:p>
          <a:p>
            <a:pPr lvl="1"/>
            <a:endParaRPr dirty="0"/>
          </a:p>
          <a:p>
            <a:pPr lvl="2"/>
            <a:endParaRPr dirty="0"/>
          </a:p>
          <a:p>
            <a:pPr lvl="3"/>
            <a:endParaRPr dirty="0"/>
          </a:p>
          <a:p>
            <a:pPr lvl="4"/>
            <a:endParaRPr dirty="0"/>
          </a:p>
        </p:txBody>
      </p:sp>
      <p:sp>
        <p:nvSpPr>
          <p:cNvPr id="107" name="Fact information"/>
          <p:cNvSpPr txBox="1">
            <a:spLocks noGrp="1"/>
          </p:cNvSpPr>
          <p:nvPr>
            <p:ph type="body" sz="quarter" idx="21" hasCustomPrompt="1"/>
          </p:nvPr>
        </p:nvSpPr>
        <p:spPr>
          <a:xfrm>
            <a:off x="762000" y="5829300"/>
            <a:ext cx="11480800" cy="613594"/>
          </a:xfrm>
          <a:prstGeom prst="rect">
            <a:avLst/>
          </a:prstGeom>
        </p:spPr>
        <p:txBody>
          <a:bodyPr/>
          <a:lstStyle>
            <a:lvl1pPr marL="0" indent="0" algn="ctr" defTabSz="825500">
              <a:lnSpc>
                <a:spcPct val="100000"/>
              </a:lnSpc>
              <a:spcBef>
                <a:spcPts val="0"/>
              </a:spcBef>
              <a:buClrTx/>
              <a:buSzTx/>
              <a:buNone/>
              <a:defRPr sz="3000" b="0" i="0">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1pPr>
          </a:lstStyle>
          <a:p>
            <a:r>
              <a:rPr dirty="0"/>
              <a:t>Fact information</a:t>
            </a:r>
          </a:p>
        </p:txBody>
      </p:sp>
      <p:sp>
        <p:nvSpPr>
          <p:cNvPr id="108" name="Slide Number"/>
          <p:cNvSpPr txBox="1">
            <a:spLocks noGrp="1"/>
          </p:cNvSpPr>
          <p:nvPr>
            <p:ph type="sldNum" sz="quarter" idx="2"/>
          </p:nvPr>
        </p:nvSpPr>
        <p:spPr>
          <a:prstGeom prst="rect">
            <a:avLst/>
          </a:prstGeom>
        </p:spPr>
        <p:txBody>
          <a:bodyPr/>
          <a:lstStyle>
            <a:lvl1pPr>
              <a:defRPr b="0" i="0"/>
            </a:lvl1pPr>
          </a:lstStyle>
          <a:p>
            <a:fld id="{86CB4B4D-7CA3-9044-876B-883B54F8677D}" type="slidenum">
              <a:rPr lang="en-US" smtClean="0"/>
              <a:pPr/>
              <a:t>‹#›</a:t>
            </a:fld>
            <a:endParaRPr lang="en-US" dirty="0"/>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Body Level One…"/>
          <p:cNvSpPr txBox="1">
            <a:spLocks noGrp="1"/>
          </p:cNvSpPr>
          <p:nvPr>
            <p:ph type="body" sz="half" idx="1" hasCustomPrompt="1"/>
          </p:nvPr>
        </p:nvSpPr>
        <p:spPr>
          <a:xfrm>
            <a:off x="762000" y="3498850"/>
            <a:ext cx="11480800" cy="2421384"/>
          </a:xfrm>
          <a:prstGeom prst="rect">
            <a:avLst/>
          </a:prstGeom>
        </p:spPr>
        <p:txBody>
          <a:bodyPr anchor="ctr"/>
          <a:lstStyle>
            <a:lvl1pPr marL="0" indent="0" algn="ctr">
              <a:lnSpc>
                <a:spcPct val="80000"/>
              </a:lnSpc>
              <a:spcBef>
                <a:spcPts val="0"/>
              </a:spcBef>
              <a:buClrTx/>
              <a:buSzTx/>
              <a:buNone/>
              <a:defRPr sz="5800" b="1" i="0" spc="-116">
                <a:gradFill flip="none" rotWithShape="1">
                  <a:gsLst>
                    <a:gs pos="0">
                      <a:srgbClr val="FF00D8"/>
                    </a:gs>
                    <a:gs pos="100000">
                      <a:srgbClr val="FF542E"/>
                    </a:gs>
                  </a:gsLst>
                  <a:lin ang="3960000" scaled="0"/>
                </a:gradFill>
                <a:latin typeface="Proxima Nova Semibold" panose="02000506030000020004" pitchFamily="2" charset="0"/>
                <a:ea typeface="+mn-ea"/>
                <a:cs typeface="+mn-cs"/>
                <a:sym typeface="Graphik Semibold"/>
              </a:defRPr>
            </a:lvl1pPr>
            <a:lvl2pPr marL="0" indent="457200" algn="ctr">
              <a:lnSpc>
                <a:spcPct val="80000"/>
              </a:lnSpc>
              <a:spcBef>
                <a:spcPts val="0"/>
              </a:spcBef>
              <a:buClrTx/>
              <a:buSzTx/>
              <a:buNone/>
              <a:defRPr sz="5800" b="1" i="0" spc="-116">
                <a:gradFill flip="none" rotWithShape="1">
                  <a:gsLst>
                    <a:gs pos="0">
                      <a:srgbClr val="FF00D8"/>
                    </a:gs>
                    <a:gs pos="100000">
                      <a:srgbClr val="FF542E"/>
                    </a:gs>
                  </a:gsLst>
                  <a:lin ang="3960000" scaled="0"/>
                </a:gradFill>
                <a:latin typeface="Proxima Nova Semibold" panose="02000506030000020004" pitchFamily="2" charset="0"/>
                <a:ea typeface="+mn-ea"/>
                <a:cs typeface="+mn-cs"/>
                <a:sym typeface="Graphik Semibold"/>
              </a:defRPr>
            </a:lvl2pPr>
            <a:lvl3pPr marL="0" indent="914400" algn="ctr">
              <a:lnSpc>
                <a:spcPct val="80000"/>
              </a:lnSpc>
              <a:spcBef>
                <a:spcPts val="0"/>
              </a:spcBef>
              <a:buClrTx/>
              <a:buSzTx/>
              <a:buNone/>
              <a:defRPr sz="5800" b="1" i="0" spc="-116">
                <a:gradFill flip="none" rotWithShape="1">
                  <a:gsLst>
                    <a:gs pos="0">
                      <a:srgbClr val="FF00D8"/>
                    </a:gs>
                    <a:gs pos="100000">
                      <a:srgbClr val="FF542E"/>
                    </a:gs>
                  </a:gsLst>
                  <a:lin ang="3960000" scaled="0"/>
                </a:gradFill>
                <a:latin typeface="Proxima Nova Semibold" panose="02000506030000020004" pitchFamily="2" charset="0"/>
                <a:ea typeface="+mn-ea"/>
                <a:cs typeface="+mn-cs"/>
                <a:sym typeface="Graphik Semibold"/>
              </a:defRPr>
            </a:lvl3pPr>
            <a:lvl4pPr marL="0" indent="1371600" algn="ctr">
              <a:lnSpc>
                <a:spcPct val="80000"/>
              </a:lnSpc>
              <a:spcBef>
                <a:spcPts val="0"/>
              </a:spcBef>
              <a:buClrTx/>
              <a:buSzTx/>
              <a:buNone/>
              <a:defRPr sz="5800" b="1" i="0" spc="-116">
                <a:gradFill flip="none" rotWithShape="1">
                  <a:gsLst>
                    <a:gs pos="0">
                      <a:srgbClr val="FF00D8"/>
                    </a:gs>
                    <a:gs pos="100000">
                      <a:srgbClr val="FF542E"/>
                    </a:gs>
                  </a:gsLst>
                  <a:lin ang="3960000" scaled="0"/>
                </a:gradFill>
                <a:latin typeface="Proxima Nova Semibold" panose="02000506030000020004" pitchFamily="2" charset="0"/>
                <a:ea typeface="+mn-ea"/>
                <a:cs typeface="+mn-cs"/>
                <a:sym typeface="Graphik Semibold"/>
              </a:defRPr>
            </a:lvl4pPr>
            <a:lvl5pPr marL="0" indent="1828800" algn="ctr">
              <a:lnSpc>
                <a:spcPct val="80000"/>
              </a:lnSpc>
              <a:spcBef>
                <a:spcPts val="0"/>
              </a:spcBef>
              <a:buClrTx/>
              <a:buSzTx/>
              <a:buNone/>
              <a:defRPr sz="5800" b="1" i="0" spc="-116">
                <a:gradFill flip="none" rotWithShape="1">
                  <a:gsLst>
                    <a:gs pos="0">
                      <a:srgbClr val="FF00D8"/>
                    </a:gs>
                    <a:gs pos="100000">
                      <a:srgbClr val="FF542E"/>
                    </a:gs>
                  </a:gsLst>
                  <a:lin ang="3960000" scaled="0"/>
                </a:gradFill>
                <a:latin typeface="Proxima Nova Semibold" panose="02000506030000020004" pitchFamily="2" charset="0"/>
                <a:ea typeface="+mn-ea"/>
                <a:cs typeface="+mn-cs"/>
                <a:sym typeface="Graphik Semibold"/>
              </a:defRPr>
            </a:lvl5pPr>
          </a:lstStyle>
          <a:p>
            <a:r>
              <a:rPr dirty="0"/>
              <a:t>“Notable Quote”</a:t>
            </a:r>
          </a:p>
          <a:p>
            <a:pPr lvl="1"/>
            <a:endParaRPr dirty="0"/>
          </a:p>
          <a:p>
            <a:pPr lvl="2"/>
            <a:endParaRPr dirty="0"/>
          </a:p>
          <a:p>
            <a:pPr lvl="3"/>
            <a:endParaRPr dirty="0"/>
          </a:p>
          <a:p>
            <a:pPr lvl="4"/>
            <a:endParaRPr dirty="0"/>
          </a:p>
        </p:txBody>
      </p:sp>
      <p:sp>
        <p:nvSpPr>
          <p:cNvPr id="116" name="Attribution"/>
          <p:cNvSpPr txBox="1">
            <a:spLocks noGrp="1"/>
          </p:cNvSpPr>
          <p:nvPr>
            <p:ph type="body" sz="quarter" idx="21" hasCustomPrompt="1"/>
          </p:nvPr>
        </p:nvSpPr>
        <p:spPr>
          <a:xfrm>
            <a:off x="762000" y="7100189"/>
            <a:ext cx="11480800" cy="605791"/>
          </a:xfrm>
          <a:prstGeom prst="rect">
            <a:avLst/>
          </a:prstGeom>
        </p:spPr>
        <p:txBody>
          <a:bodyPr anchor="ctr"/>
          <a:lstStyle>
            <a:lvl1pPr marL="0" indent="0" algn="ctr" defTabSz="584200">
              <a:lnSpc>
                <a:spcPct val="100000"/>
              </a:lnSpc>
              <a:spcBef>
                <a:spcPts val="0"/>
              </a:spcBef>
              <a:buClrTx/>
              <a:buSzTx/>
              <a:buNone/>
              <a:defRPr sz="3000" b="0" i="0">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1pPr>
          </a:lstStyle>
          <a:p>
            <a:r>
              <a:rPr dirty="0"/>
              <a:t>Attribution</a:t>
            </a:r>
          </a:p>
        </p:txBody>
      </p:sp>
      <p:sp>
        <p:nvSpPr>
          <p:cNvPr id="117" name="Slide Number"/>
          <p:cNvSpPr txBox="1">
            <a:spLocks noGrp="1"/>
          </p:cNvSpPr>
          <p:nvPr>
            <p:ph type="sldNum" sz="quarter" idx="2"/>
          </p:nvPr>
        </p:nvSpPr>
        <p:spPr>
          <a:prstGeom prst="rect">
            <a:avLst/>
          </a:prstGeom>
        </p:spPr>
        <p:txBody>
          <a:bodyPr/>
          <a:lstStyle>
            <a:lvl1pPr>
              <a:defRPr b="0" i="0"/>
            </a:lvl1pPr>
          </a:lstStyle>
          <a:p>
            <a:fld id="{86CB4B4D-7CA3-9044-876B-883B54F8677D}" type="slidenum">
              <a:rPr lang="en-US" smtClean="0"/>
              <a:pPr/>
              <a:t>‹#›</a:t>
            </a:fld>
            <a:endParaRPr lang="en-US" dirty="0"/>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988149250_2145x1620.jpg"/>
          <p:cNvSpPr>
            <a:spLocks noGrp="1"/>
          </p:cNvSpPr>
          <p:nvPr>
            <p:ph type="pic" sz="half" idx="21"/>
          </p:nvPr>
        </p:nvSpPr>
        <p:spPr>
          <a:xfrm>
            <a:off x="6502400" y="4254500"/>
            <a:ext cx="7302500" cy="5515175"/>
          </a:xfrm>
          <a:prstGeom prst="rect">
            <a:avLst/>
          </a:prstGeom>
        </p:spPr>
        <p:txBody>
          <a:bodyPr lIns="91439" tIns="45719" rIns="91439" bIns="45719">
            <a:noAutofit/>
          </a:bodyPr>
          <a:lstStyle/>
          <a:p>
            <a:endParaRPr/>
          </a:p>
        </p:txBody>
      </p:sp>
      <p:sp>
        <p:nvSpPr>
          <p:cNvPr id="125" name="1169517375_2880x1920.jpg"/>
          <p:cNvSpPr>
            <a:spLocks noGrp="1"/>
          </p:cNvSpPr>
          <p:nvPr>
            <p:ph type="pic" sz="half" idx="22"/>
          </p:nvPr>
        </p:nvSpPr>
        <p:spPr>
          <a:xfrm>
            <a:off x="6105525" y="0"/>
            <a:ext cx="7296150" cy="4864100"/>
          </a:xfrm>
          <a:prstGeom prst="rect">
            <a:avLst/>
          </a:prstGeom>
        </p:spPr>
        <p:txBody>
          <a:bodyPr lIns="91439" tIns="45719" rIns="91439" bIns="45719">
            <a:noAutofit/>
          </a:bodyPr>
          <a:lstStyle/>
          <a:p>
            <a:endParaRPr/>
          </a:p>
        </p:txBody>
      </p:sp>
      <p:sp>
        <p:nvSpPr>
          <p:cNvPr id="126" name="184386109_2439x1626.jpg"/>
          <p:cNvSpPr>
            <a:spLocks noGrp="1"/>
          </p:cNvSpPr>
          <p:nvPr>
            <p:ph type="pic" idx="23"/>
          </p:nvPr>
        </p:nvSpPr>
        <p:spPr>
          <a:xfrm>
            <a:off x="-4267200" y="0"/>
            <a:ext cx="14630400" cy="9753601"/>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lvl1pPr>
              <a:defRPr b="0" i="0"/>
            </a:lvl1pPr>
          </a:lstStyle>
          <a:p>
            <a:fld id="{86CB4B4D-7CA3-9044-876B-883B54F8677D}" type="slidenum">
              <a:rPr lang="en-US" smtClean="0"/>
              <a:pPr/>
              <a:t>‹#›</a:t>
            </a:fld>
            <a:endParaRPr lang="en-US" dirty="0"/>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1169517375_2880x1920.jpg"/>
          <p:cNvSpPr>
            <a:spLocks noGrp="1"/>
          </p:cNvSpPr>
          <p:nvPr>
            <p:ph type="pic" idx="21"/>
          </p:nvPr>
        </p:nvSpPr>
        <p:spPr>
          <a:xfrm>
            <a:off x="-812800" y="0"/>
            <a:ext cx="14630400" cy="97536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b="0" i="0">
                <a:solidFill>
                  <a:srgbClr val="FFFFFF"/>
                </a:solidFill>
              </a:defRPr>
            </a:lvl1pPr>
          </a:lstStyle>
          <a:p>
            <a:fld id="{86CB4B4D-7CA3-9044-876B-883B54F8677D}" type="slidenum">
              <a:rPr lang="en-US" smtClean="0"/>
              <a:pPr/>
              <a:t>‹#›</a:t>
            </a:fld>
            <a:endParaRPr lang="en-US" dirty="0"/>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xfrm>
            <a:off x="6346067" y="9078186"/>
            <a:ext cx="314189" cy="318036"/>
          </a:xfrm>
          <a:prstGeom prst="rect">
            <a:avLst/>
          </a:prstGeom>
        </p:spPr>
        <p:txBody>
          <a:bodyPr/>
          <a:lstStyle>
            <a:lvl1pPr>
              <a:defRPr b="0" i="0"/>
            </a:lvl1pPr>
          </a:lstStyle>
          <a:p>
            <a:fld id="{86CB4B4D-7CA3-9044-876B-883B54F8677D}" type="slidenum">
              <a:rPr lang="en-US" smtClean="0"/>
              <a:pPr/>
              <a:t>‹#›</a:t>
            </a:fld>
            <a:endParaRPr lang="en-US" dirty="0"/>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1169517375_2880x1920.jpg"/>
          <p:cNvSpPr>
            <a:spLocks noGrp="1"/>
          </p:cNvSpPr>
          <p:nvPr>
            <p:ph type="pic" idx="21"/>
          </p:nvPr>
        </p:nvSpPr>
        <p:spPr>
          <a:xfrm>
            <a:off x="-812800" y="0"/>
            <a:ext cx="14630400" cy="9753600"/>
          </a:xfrm>
          <a:prstGeom prst="rect">
            <a:avLst/>
          </a:prstGeom>
        </p:spPr>
        <p:txBody>
          <a:bodyPr lIns="91439" tIns="45719" rIns="91439" bIns="45719">
            <a:noAutofit/>
          </a:bodyPr>
          <a:lstStyle/>
          <a:p>
            <a:endParaRPr/>
          </a:p>
        </p:txBody>
      </p:sp>
      <p:sp>
        <p:nvSpPr>
          <p:cNvPr id="22" name="Body Level One…"/>
          <p:cNvSpPr txBox="1">
            <a:spLocks noGrp="1"/>
          </p:cNvSpPr>
          <p:nvPr>
            <p:ph type="body" sz="quarter" idx="1" hasCustomPrompt="1"/>
          </p:nvPr>
        </p:nvSpPr>
        <p:spPr>
          <a:xfrm>
            <a:off x="762000" y="5245100"/>
            <a:ext cx="11476038" cy="1983317"/>
          </a:xfrm>
          <a:prstGeom prst="rect">
            <a:avLst/>
          </a:prstGeom>
        </p:spPr>
        <p:txBody>
          <a:bodyPr/>
          <a:lstStyle>
            <a:lvl1pPr marL="0" indent="0" algn="ctr" defTabSz="584200">
              <a:lnSpc>
                <a:spcPct val="100000"/>
              </a:lnSpc>
              <a:spcBef>
                <a:spcPts val="0"/>
              </a:spcBef>
              <a:buClrTx/>
              <a:buSzTx/>
              <a:buNone/>
              <a:defRPr sz="4400" b="0" i="0">
                <a:solidFill>
                  <a:srgbClr val="FFFFFF"/>
                </a:solidFill>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1pPr>
            <a:lvl2pPr marL="0" indent="457200" algn="ctr" defTabSz="584200">
              <a:lnSpc>
                <a:spcPct val="100000"/>
              </a:lnSpc>
              <a:spcBef>
                <a:spcPts val="0"/>
              </a:spcBef>
              <a:buClrTx/>
              <a:buSzTx/>
              <a:buNone/>
              <a:defRPr sz="4400" b="0" i="0">
                <a:solidFill>
                  <a:srgbClr val="FFFFFF"/>
                </a:solidFill>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2pPr>
            <a:lvl3pPr marL="0" indent="914400" algn="ctr" defTabSz="584200">
              <a:lnSpc>
                <a:spcPct val="100000"/>
              </a:lnSpc>
              <a:spcBef>
                <a:spcPts val="0"/>
              </a:spcBef>
              <a:buClrTx/>
              <a:buSzTx/>
              <a:buNone/>
              <a:defRPr sz="4400" b="0" i="0">
                <a:solidFill>
                  <a:srgbClr val="FFFFFF"/>
                </a:solidFill>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3pPr>
            <a:lvl4pPr marL="0" indent="1371600" algn="ctr" defTabSz="584200">
              <a:lnSpc>
                <a:spcPct val="100000"/>
              </a:lnSpc>
              <a:spcBef>
                <a:spcPts val="0"/>
              </a:spcBef>
              <a:buClrTx/>
              <a:buSzTx/>
              <a:buNone/>
              <a:defRPr sz="4400" b="0" i="0">
                <a:solidFill>
                  <a:srgbClr val="FFFFFF"/>
                </a:solidFill>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4pPr>
            <a:lvl5pPr marL="0" indent="1828800" algn="ctr" defTabSz="584200">
              <a:lnSpc>
                <a:spcPct val="100000"/>
              </a:lnSpc>
              <a:spcBef>
                <a:spcPts val="0"/>
              </a:spcBef>
              <a:buClrTx/>
              <a:buSzTx/>
              <a:buNone/>
              <a:defRPr sz="4400" b="0" i="0">
                <a:solidFill>
                  <a:srgbClr val="FFFFFF"/>
                </a:solidFill>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5pPr>
          </a:lstStyle>
          <a:p>
            <a:r>
              <a:rPr dirty="0"/>
              <a:t>Presentation Subtitle</a:t>
            </a:r>
          </a:p>
          <a:p>
            <a:pPr lvl="1"/>
            <a:endParaRPr dirty="0"/>
          </a:p>
          <a:p>
            <a:pPr lvl="2"/>
            <a:endParaRPr dirty="0"/>
          </a:p>
          <a:p>
            <a:pPr lvl="3"/>
            <a:endParaRPr dirty="0"/>
          </a:p>
          <a:p>
            <a:pPr lvl="4"/>
            <a:endParaRPr dirty="0"/>
          </a:p>
        </p:txBody>
      </p:sp>
      <p:sp>
        <p:nvSpPr>
          <p:cNvPr id="23" name="Author and Date"/>
          <p:cNvSpPr txBox="1">
            <a:spLocks noGrp="1"/>
          </p:cNvSpPr>
          <p:nvPr>
            <p:ph type="body" sz="quarter" idx="22" hasCustomPrompt="1"/>
          </p:nvPr>
        </p:nvSpPr>
        <p:spPr>
          <a:xfrm>
            <a:off x="764381" y="8356600"/>
            <a:ext cx="11476038" cy="492252"/>
          </a:xfrm>
          <a:prstGeom prst="rect">
            <a:avLst/>
          </a:prstGeom>
        </p:spPr>
        <p:txBody>
          <a:bodyPr/>
          <a:lstStyle>
            <a:lvl1pPr marL="0" indent="0" algn="ctr" defTabSz="584200">
              <a:lnSpc>
                <a:spcPct val="100000"/>
              </a:lnSpc>
              <a:spcBef>
                <a:spcPts val="0"/>
              </a:spcBef>
              <a:buClrTx/>
              <a:buSzTx/>
              <a:buNone/>
              <a:defRPr sz="2400" b="0" i="0">
                <a:solidFill>
                  <a:srgbClr val="FFFFFF"/>
                </a:solidFill>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1pPr>
          </a:lstStyle>
          <a:p>
            <a:r>
              <a:rPr dirty="0"/>
              <a:t>Author and Date</a:t>
            </a:r>
          </a:p>
        </p:txBody>
      </p:sp>
      <p:sp>
        <p:nvSpPr>
          <p:cNvPr id="24" name="Presentation Title"/>
          <p:cNvSpPr txBox="1">
            <a:spLocks noGrp="1"/>
          </p:cNvSpPr>
          <p:nvPr>
            <p:ph type="title" hasCustomPrompt="1"/>
          </p:nvPr>
        </p:nvSpPr>
        <p:spPr>
          <a:xfrm>
            <a:off x="764381" y="2108200"/>
            <a:ext cx="11476038" cy="3302000"/>
          </a:xfrm>
          <a:prstGeom prst="rect">
            <a:avLst/>
          </a:prstGeom>
        </p:spPr>
        <p:txBody>
          <a:bodyPr anchor="b"/>
          <a:lstStyle>
            <a:lvl1pPr>
              <a:lnSpc>
                <a:spcPct val="90000"/>
              </a:lnSpc>
              <a:defRPr sz="8200" b="1" i="0" spc="-246">
                <a:solidFill>
                  <a:srgbClr val="FFFFFF"/>
                </a:solidFill>
              </a:defRPr>
            </a:lvl1pPr>
          </a:lstStyle>
          <a:p>
            <a:r>
              <a:rPr dirty="0"/>
              <a:t>Presentation Title</a:t>
            </a:r>
          </a:p>
        </p:txBody>
      </p:sp>
      <p:sp>
        <p:nvSpPr>
          <p:cNvPr id="25" name="Slide Number"/>
          <p:cNvSpPr txBox="1">
            <a:spLocks noGrp="1"/>
          </p:cNvSpPr>
          <p:nvPr>
            <p:ph type="sldNum" sz="quarter" idx="2"/>
          </p:nvPr>
        </p:nvSpPr>
        <p:spPr>
          <a:prstGeom prst="rect">
            <a:avLst/>
          </a:prstGeom>
        </p:spPr>
        <p:txBody>
          <a:bodyPr/>
          <a:lstStyle>
            <a:lvl1pPr>
              <a:defRPr b="0" i="0">
                <a:solidFill>
                  <a:srgbClr val="FFFFFF"/>
                </a:solidFill>
              </a:defRPr>
            </a:lvl1pPr>
          </a:lstStyle>
          <a:p>
            <a:fld id="{86CB4B4D-7CA3-9044-876B-883B54F8677D}" type="slidenum">
              <a:rPr lang="en-US" smtClean="0"/>
              <a:pPr/>
              <a:t>‹#›</a:t>
            </a:fld>
            <a:endParaRPr lang="en-US" dirty="0"/>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Body Level One…"/>
          <p:cNvSpPr txBox="1">
            <a:spLocks noGrp="1"/>
          </p:cNvSpPr>
          <p:nvPr>
            <p:ph type="body" sz="quarter" idx="1" hasCustomPrompt="1"/>
          </p:nvPr>
        </p:nvSpPr>
        <p:spPr>
          <a:xfrm>
            <a:off x="762000" y="5295900"/>
            <a:ext cx="4953000" cy="3530600"/>
          </a:xfrm>
          <a:prstGeom prst="rect">
            <a:avLst/>
          </a:prstGeom>
        </p:spPr>
        <p:txBody>
          <a:bodyPr/>
          <a:lstStyle>
            <a:lvl1pPr marL="0" indent="0" algn="ctr" defTabSz="584200">
              <a:lnSpc>
                <a:spcPct val="100000"/>
              </a:lnSpc>
              <a:spcBef>
                <a:spcPts val="0"/>
              </a:spcBef>
              <a:buClrTx/>
              <a:buSzTx/>
              <a:buNone/>
              <a:defRPr sz="3400" b="0" i="0">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1pPr>
            <a:lvl2pPr marL="0" indent="457200" algn="ctr" defTabSz="584200">
              <a:lnSpc>
                <a:spcPct val="100000"/>
              </a:lnSpc>
              <a:spcBef>
                <a:spcPts val="0"/>
              </a:spcBef>
              <a:buClrTx/>
              <a:buSzTx/>
              <a:buNone/>
              <a:defRPr sz="3400" b="0" i="0">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2pPr>
            <a:lvl3pPr marL="0" indent="914400" algn="ctr" defTabSz="584200">
              <a:lnSpc>
                <a:spcPct val="100000"/>
              </a:lnSpc>
              <a:spcBef>
                <a:spcPts val="0"/>
              </a:spcBef>
              <a:buClrTx/>
              <a:buSzTx/>
              <a:buNone/>
              <a:defRPr sz="3400" b="0" i="0">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3pPr>
            <a:lvl4pPr marL="0" indent="1371600" algn="ctr" defTabSz="584200">
              <a:lnSpc>
                <a:spcPct val="100000"/>
              </a:lnSpc>
              <a:spcBef>
                <a:spcPts val="0"/>
              </a:spcBef>
              <a:buClrTx/>
              <a:buSzTx/>
              <a:buNone/>
              <a:defRPr sz="3400" b="0" i="0">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4pPr>
            <a:lvl5pPr marL="0" indent="1828800" algn="ctr" defTabSz="584200">
              <a:lnSpc>
                <a:spcPct val="100000"/>
              </a:lnSpc>
              <a:spcBef>
                <a:spcPts val="0"/>
              </a:spcBef>
              <a:buClrTx/>
              <a:buSzTx/>
              <a:buNone/>
              <a:defRPr sz="3400" b="0" i="0">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5pPr>
          </a:lstStyle>
          <a:p>
            <a:r>
              <a:rPr dirty="0"/>
              <a:t>Slide Subtitle</a:t>
            </a:r>
          </a:p>
          <a:p>
            <a:pPr lvl="1"/>
            <a:endParaRPr dirty="0"/>
          </a:p>
          <a:p>
            <a:pPr lvl="2"/>
            <a:endParaRPr dirty="0"/>
          </a:p>
          <a:p>
            <a:pPr lvl="3"/>
            <a:endParaRPr dirty="0"/>
          </a:p>
          <a:p>
            <a:pPr lvl="4"/>
            <a:endParaRPr dirty="0"/>
          </a:p>
        </p:txBody>
      </p:sp>
      <p:sp>
        <p:nvSpPr>
          <p:cNvPr id="33" name="184386109_2439x1626.jpg"/>
          <p:cNvSpPr>
            <a:spLocks noGrp="1"/>
          </p:cNvSpPr>
          <p:nvPr>
            <p:ph type="pic" idx="21"/>
          </p:nvPr>
        </p:nvSpPr>
        <p:spPr>
          <a:xfrm>
            <a:off x="2184400" y="0"/>
            <a:ext cx="14630400" cy="9753600"/>
          </a:xfrm>
          <a:prstGeom prst="rect">
            <a:avLst/>
          </a:prstGeom>
        </p:spPr>
        <p:txBody>
          <a:bodyPr lIns="91439" tIns="45719" rIns="91439" bIns="45719">
            <a:noAutofit/>
          </a:bodyPr>
          <a:lstStyle/>
          <a:p>
            <a:endParaRPr/>
          </a:p>
        </p:txBody>
      </p:sp>
      <p:sp>
        <p:nvSpPr>
          <p:cNvPr id="34" name="Slide Title"/>
          <p:cNvSpPr txBox="1">
            <a:spLocks noGrp="1"/>
          </p:cNvSpPr>
          <p:nvPr>
            <p:ph type="title" hasCustomPrompt="1"/>
          </p:nvPr>
        </p:nvSpPr>
        <p:spPr>
          <a:xfrm>
            <a:off x="762000" y="3441700"/>
            <a:ext cx="4953000" cy="1964399"/>
          </a:xfrm>
          <a:prstGeom prst="rect">
            <a:avLst/>
          </a:prstGeom>
        </p:spPr>
        <p:txBody>
          <a:bodyPr anchor="b"/>
          <a:lstStyle>
            <a:lvl1pPr>
              <a:defRPr b="1" i="0">
                <a:gradFill flip="none" rotWithShape="1">
                  <a:gsLst>
                    <a:gs pos="0">
                      <a:srgbClr val="FF00D8"/>
                    </a:gs>
                    <a:gs pos="100000">
                      <a:srgbClr val="FF542E"/>
                    </a:gs>
                  </a:gsLst>
                  <a:lin ang="3960000" scaled="0"/>
                </a:gradFill>
              </a:defRPr>
            </a:lvl1pPr>
          </a:lstStyle>
          <a:p>
            <a:r>
              <a:rPr dirty="0"/>
              <a:t>Slide Title</a:t>
            </a:r>
          </a:p>
        </p:txBody>
      </p:sp>
      <p:sp>
        <p:nvSpPr>
          <p:cNvPr id="35" name="Slide Number"/>
          <p:cNvSpPr txBox="1">
            <a:spLocks noGrp="1"/>
          </p:cNvSpPr>
          <p:nvPr>
            <p:ph type="sldNum" sz="quarter" idx="2"/>
          </p:nvPr>
        </p:nvSpPr>
        <p:spPr>
          <a:prstGeom prst="rect">
            <a:avLst/>
          </a:prstGeom>
        </p:spPr>
        <p:txBody>
          <a:bodyPr/>
          <a:lstStyle>
            <a:lvl1pPr>
              <a:defRPr b="0" i="0"/>
            </a:lvl1pPr>
          </a:lstStyle>
          <a:p>
            <a:fld id="{86CB4B4D-7CA3-9044-876B-883B54F8677D}" type="slidenum">
              <a:rPr lang="en-US" smtClean="0"/>
              <a:pPr/>
              <a:t>‹#›</a:t>
            </a:fld>
            <a:endParaRPr lang="en-US" dirty="0"/>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3" name="Slide Title"/>
          <p:cNvSpPr txBox="1">
            <a:spLocks noGrp="1"/>
          </p:cNvSpPr>
          <p:nvPr>
            <p:ph type="title" hasCustomPrompt="1"/>
          </p:nvPr>
        </p:nvSpPr>
        <p:spPr>
          <a:prstGeom prst="rect">
            <a:avLst/>
          </a:prstGeom>
        </p:spPr>
        <p:txBody>
          <a:bodyPr/>
          <a:lstStyle>
            <a:lvl1pPr>
              <a:defRPr b="1" i="0"/>
            </a:lvl1pPr>
          </a:lstStyle>
          <a:p>
            <a:r>
              <a:rPr dirty="0"/>
              <a:t>Slide Title</a:t>
            </a:r>
          </a:p>
        </p:txBody>
      </p:sp>
      <p:sp>
        <p:nvSpPr>
          <p:cNvPr id="44" name="Slide Subtitle"/>
          <p:cNvSpPr txBox="1">
            <a:spLocks noGrp="1"/>
          </p:cNvSpPr>
          <p:nvPr>
            <p:ph type="body" sz="quarter" idx="21" hasCustomPrompt="1"/>
          </p:nvPr>
        </p:nvSpPr>
        <p:spPr>
          <a:xfrm>
            <a:off x="762000" y="1422400"/>
            <a:ext cx="11480800" cy="656082"/>
          </a:xfrm>
          <a:prstGeom prst="rect">
            <a:avLst/>
          </a:prstGeom>
        </p:spPr>
        <p:txBody>
          <a:bodyPr/>
          <a:lstStyle>
            <a:lvl1pPr marL="0" indent="0" algn="ctr" defTabSz="584200">
              <a:lnSpc>
                <a:spcPct val="100000"/>
              </a:lnSpc>
              <a:spcBef>
                <a:spcPts val="0"/>
              </a:spcBef>
              <a:buClrTx/>
              <a:buSzTx/>
              <a:buNone/>
              <a:defRPr sz="3400" b="0" i="0">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1pPr>
          </a:lstStyle>
          <a:p>
            <a:r>
              <a:rPr dirty="0"/>
              <a:t>Slide Subtitle</a:t>
            </a:r>
          </a:p>
        </p:txBody>
      </p:sp>
      <p:sp>
        <p:nvSpPr>
          <p:cNvPr id="45" name="Slide Number"/>
          <p:cNvSpPr txBox="1">
            <a:spLocks noGrp="1"/>
          </p:cNvSpPr>
          <p:nvPr>
            <p:ph type="sldNum" sz="quarter" idx="2"/>
          </p:nvPr>
        </p:nvSpPr>
        <p:spPr>
          <a:prstGeom prst="rect">
            <a:avLst/>
          </a:prstGeom>
        </p:spPr>
        <p:txBody>
          <a:bodyPr/>
          <a:lstStyle>
            <a:lvl1pPr>
              <a:defRPr b="0" i="0"/>
            </a:lvl1pPr>
          </a:lstStyle>
          <a:p>
            <a:fld id="{86CB4B4D-7CA3-9044-876B-883B54F8677D}" type="slidenum">
              <a:rPr lang="en-US" smtClean="0"/>
              <a:pPr/>
              <a:t>‹#›</a:t>
            </a:fld>
            <a:endParaRPr lang="en-US" dirty="0"/>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57404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lvl1pPr>
              <a:defRPr b="0" i="0"/>
            </a:lvl1pPr>
          </a:lstStyle>
          <a:p>
            <a:fld id="{86CB4B4D-7CA3-9044-876B-883B54F8677D}" type="slidenum">
              <a:rPr lang="en-US" smtClean="0"/>
              <a:pPr/>
              <a:t>‹#›</a:t>
            </a:fld>
            <a:endParaRPr lang="en-US" dirty="0"/>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988149250_2145x1620.jpg"/>
          <p:cNvSpPr>
            <a:spLocks noGrp="1"/>
          </p:cNvSpPr>
          <p:nvPr>
            <p:ph type="pic" idx="21"/>
          </p:nvPr>
        </p:nvSpPr>
        <p:spPr>
          <a:xfrm>
            <a:off x="4292600" y="0"/>
            <a:ext cx="12914490" cy="9753600"/>
          </a:xfrm>
          <a:prstGeom prst="rect">
            <a:avLst/>
          </a:prstGeom>
        </p:spPr>
        <p:txBody>
          <a:bodyPr lIns="91439" tIns="45719" rIns="91439" bIns="45719">
            <a:noAutofit/>
          </a:bodyPr>
          <a:lstStyle/>
          <a:p>
            <a:endParaRPr/>
          </a:p>
        </p:txBody>
      </p:sp>
      <p:sp>
        <p:nvSpPr>
          <p:cNvPr id="61" name="Slide Title"/>
          <p:cNvSpPr txBox="1">
            <a:spLocks noGrp="1"/>
          </p:cNvSpPr>
          <p:nvPr>
            <p:ph type="title" hasCustomPrompt="1"/>
          </p:nvPr>
        </p:nvSpPr>
        <p:spPr>
          <a:xfrm>
            <a:off x="762000" y="495300"/>
            <a:ext cx="4953000" cy="1828800"/>
          </a:xfrm>
          <a:prstGeom prst="rect">
            <a:avLst/>
          </a:prstGeom>
        </p:spPr>
        <p:txBody>
          <a:bodyPr anchor="b"/>
          <a:lstStyle>
            <a:lvl1pPr>
              <a:defRPr b="1" i="0">
                <a:gradFill flip="none" rotWithShape="1">
                  <a:gsLst>
                    <a:gs pos="0">
                      <a:srgbClr val="5E03FF"/>
                    </a:gs>
                    <a:gs pos="100000">
                      <a:srgbClr val="FF00F7"/>
                    </a:gs>
                  </a:gsLst>
                  <a:lin ang="3960000" scaled="0"/>
                </a:gradFill>
              </a:defRPr>
            </a:lvl1pPr>
          </a:lstStyle>
          <a:p>
            <a:r>
              <a:rPr dirty="0"/>
              <a:t>Slide Title</a:t>
            </a:r>
          </a:p>
        </p:txBody>
      </p:sp>
      <p:sp>
        <p:nvSpPr>
          <p:cNvPr id="62" name="Body Level One…"/>
          <p:cNvSpPr txBox="1">
            <a:spLocks noGrp="1"/>
          </p:cNvSpPr>
          <p:nvPr>
            <p:ph type="body" sz="half" idx="1" hasCustomPrompt="1"/>
          </p:nvPr>
        </p:nvSpPr>
        <p:spPr>
          <a:xfrm>
            <a:off x="762000" y="3534833"/>
            <a:ext cx="4953000" cy="5437717"/>
          </a:xfrm>
          <a:prstGeom prst="rect">
            <a:avLst/>
          </a:prstGeom>
        </p:spPr>
        <p:txBody>
          <a:bodyPr/>
          <a:lstStyle/>
          <a:p>
            <a:r>
              <a:t>Slide bullet text</a:t>
            </a:r>
          </a:p>
          <a:p>
            <a:pPr lvl="1"/>
            <a:endParaRPr/>
          </a:p>
          <a:p>
            <a:pPr lvl="2"/>
            <a:endParaRPr/>
          </a:p>
          <a:p>
            <a:pPr lvl="3"/>
            <a:endParaRPr/>
          </a:p>
          <a:p>
            <a:pPr lvl="4"/>
            <a:endParaRPr/>
          </a:p>
        </p:txBody>
      </p:sp>
      <p:sp>
        <p:nvSpPr>
          <p:cNvPr id="63" name="Slide Subtitle"/>
          <p:cNvSpPr txBox="1">
            <a:spLocks noGrp="1"/>
          </p:cNvSpPr>
          <p:nvPr>
            <p:ph type="body" sz="quarter" idx="22" hasCustomPrompt="1"/>
          </p:nvPr>
        </p:nvSpPr>
        <p:spPr>
          <a:xfrm>
            <a:off x="762000" y="2247900"/>
            <a:ext cx="4953000" cy="656082"/>
          </a:xfrm>
          <a:prstGeom prst="rect">
            <a:avLst/>
          </a:prstGeom>
        </p:spPr>
        <p:txBody>
          <a:bodyPr/>
          <a:lstStyle>
            <a:lvl1pPr marL="0" indent="0" algn="ctr" defTabSz="584200">
              <a:lnSpc>
                <a:spcPct val="100000"/>
              </a:lnSpc>
              <a:spcBef>
                <a:spcPts val="0"/>
              </a:spcBef>
              <a:buClrTx/>
              <a:buSzTx/>
              <a:buNone/>
              <a:defRPr sz="3400" b="0" i="0">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1pPr>
          </a:lstStyle>
          <a:p>
            <a:r>
              <a:rPr dirty="0"/>
              <a:t>Slide Subtitle</a:t>
            </a:r>
          </a:p>
        </p:txBody>
      </p:sp>
      <p:sp>
        <p:nvSpPr>
          <p:cNvPr id="64" name="Slide Number"/>
          <p:cNvSpPr txBox="1">
            <a:spLocks noGrp="1"/>
          </p:cNvSpPr>
          <p:nvPr>
            <p:ph type="sldNum" sz="quarter" idx="2"/>
          </p:nvPr>
        </p:nvSpPr>
        <p:spPr>
          <a:xfrm>
            <a:off x="6346067" y="9078186"/>
            <a:ext cx="314189" cy="318036"/>
          </a:xfrm>
          <a:prstGeom prst="rect">
            <a:avLst/>
          </a:prstGeom>
        </p:spPr>
        <p:txBody>
          <a:bodyPr/>
          <a:lstStyle>
            <a:lvl1pPr>
              <a:defRPr b="0" i="0"/>
            </a:lvl1pPr>
          </a:lstStyle>
          <a:p>
            <a:fld id="{86CB4B4D-7CA3-9044-876B-883B54F8677D}" type="slidenum">
              <a:rPr lang="en-US" smtClean="0"/>
              <a:pPr/>
              <a:t>‹#›</a:t>
            </a:fld>
            <a:endParaRPr lang="en-US" dirty="0"/>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762000" y="2108200"/>
            <a:ext cx="11480800" cy="3302000"/>
          </a:xfrm>
          <a:prstGeom prst="rect">
            <a:avLst/>
          </a:prstGeom>
        </p:spPr>
        <p:txBody>
          <a:bodyPr anchor="b"/>
          <a:lstStyle>
            <a:lvl1pPr>
              <a:lnSpc>
                <a:spcPct val="90000"/>
              </a:lnSpc>
              <a:defRPr sz="8200" b="1" i="0" spc="-246">
                <a:gradFill flip="none" rotWithShape="1">
                  <a:gsLst>
                    <a:gs pos="0">
                      <a:srgbClr val="FF00D8"/>
                    </a:gs>
                    <a:gs pos="100000">
                      <a:srgbClr val="FF542E"/>
                    </a:gs>
                  </a:gsLst>
                  <a:lin ang="3960000" scaled="0"/>
                </a:gradFill>
              </a:defRPr>
            </a:lvl1pPr>
          </a:lstStyle>
          <a:p>
            <a:r>
              <a:rPr dirty="0"/>
              <a:t>Section Title</a:t>
            </a:r>
          </a:p>
        </p:txBody>
      </p:sp>
      <p:sp>
        <p:nvSpPr>
          <p:cNvPr id="72" name="Slide Number"/>
          <p:cNvSpPr txBox="1">
            <a:spLocks noGrp="1"/>
          </p:cNvSpPr>
          <p:nvPr>
            <p:ph type="sldNum" sz="quarter" idx="2"/>
          </p:nvPr>
        </p:nvSpPr>
        <p:spPr>
          <a:prstGeom prst="rect">
            <a:avLst/>
          </a:prstGeom>
        </p:spPr>
        <p:txBody>
          <a:bodyPr/>
          <a:lstStyle>
            <a:lvl1pPr>
              <a:defRPr b="0" i="0"/>
            </a:lvl1pPr>
          </a:lstStyle>
          <a:p>
            <a:fld id="{86CB4B4D-7CA3-9044-876B-883B54F8677D}" type="slidenum">
              <a:rPr lang="en-US" smtClean="0"/>
              <a:pPr/>
              <a:t>‹#›</a:t>
            </a:fld>
            <a:endParaRPr lang="en-US" dirty="0"/>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prstGeom prst="rect">
            <a:avLst/>
          </a:prstGeom>
        </p:spPr>
        <p:txBody>
          <a:bodyPr/>
          <a:lstStyle>
            <a:lvl1pPr>
              <a:defRPr b="1" i="0"/>
            </a:lvl1pPr>
          </a:lstStyle>
          <a:p>
            <a:r>
              <a:rPr dirty="0"/>
              <a:t>Slide Title</a:t>
            </a:r>
          </a:p>
        </p:txBody>
      </p:sp>
      <p:sp>
        <p:nvSpPr>
          <p:cNvPr id="80" name="Slide Subtitle"/>
          <p:cNvSpPr txBox="1">
            <a:spLocks noGrp="1"/>
          </p:cNvSpPr>
          <p:nvPr>
            <p:ph type="body" sz="quarter" idx="21" hasCustomPrompt="1"/>
          </p:nvPr>
        </p:nvSpPr>
        <p:spPr>
          <a:xfrm>
            <a:off x="762000" y="1422400"/>
            <a:ext cx="11480800" cy="656082"/>
          </a:xfrm>
          <a:prstGeom prst="rect">
            <a:avLst/>
          </a:prstGeom>
        </p:spPr>
        <p:txBody>
          <a:bodyPr/>
          <a:lstStyle>
            <a:lvl1pPr marL="0" indent="0" algn="ctr" defTabSz="584200">
              <a:lnSpc>
                <a:spcPct val="100000"/>
              </a:lnSpc>
              <a:spcBef>
                <a:spcPts val="0"/>
              </a:spcBef>
              <a:buClrTx/>
              <a:buSzTx/>
              <a:buNone/>
              <a:defRPr sz="3400" b="0" i="0">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1pPr>
          </a:lstStyle>
          <a:p>
            <a:r>
              <a:rPr dirty="0"/>
              <a:t>Slide Subtitle</a:t>
            </a:r>
          </a:p>
        </p:txBody>
      </p:sp>
      <p:sp>
        <p:nvSpPr>
          <p:cNvPr id="81" name="Slide Number"/>
          <p:cNvSpPr txBox="1">
            <a:spLocks noGrp="1"/>
          </p:cNvSpPr>
          <p:nvPr>
            <p:ph type="sldNum" sz="quarter" idx="2"/>
          </p:nvPr>
        </p:nvSpPr>
        <p:spPr>
          <a:prstGeom prst="rect">
            <a:avLst/>
          </a:prstGeom>
        </p:spPr>
        <p:txBody>
          <a:bodyPr/>
          <a:lstStyle>
            <a:lvl1pPr>
              <a:defRPr b="0" i="0"/>
            </a:lvl1pPr>
          </a:lstStyle>
          <a:p>
            <a:fld id="{86CB4B4D-7CA3-9044-876B-883B54F8677D}" type="slidenum">
              <a:rPr lang="en-US" smtClean="0"/>
              <a:pPr/>
              <a:t>‹#›</a:t>
            </a:fld>
            <a:endParaRPr lang="en-US" dirty="0"/>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Body Level One…"/>
          <p:cNvSpPr txBox="1">
            <a:spLocks noGrp="1"/>
          </p:cNvSpPr>
          <p:nvPr>
            <p:ph type="body" idx="1" hasCustomPrompt="1"/>
          </p:nvPr>
        </p:nvSpPr>
        <p:spPr>
          <a:prstGeom prst="rect">
            <a:avLst/>
          </a:prstGeom>
        </p:spPr>
        <p:txBody>
          <a:bodyPr/>
          <a:lstStyle>
            <a:lvl1pPr marL="0" indent="0" defTabSz="584200">
              <a:lnSpc>
                <a:spcPct val="100000"/>
              </a:lnSpc>
              <a:spcBef>
                <a:spcPts val="900"/>
              </a:spcBef>
              <a:buClrTx/>
              <a:buSzTx/>
              <a:buNone/>
              <a:defRPr sz="3800" spc="-38"/>
            </a:lvl1pPr>
            <a:lvl2pPr marL="0" indent="457200" defTabSz="584200">
              <a:lnSpc>
                <a:spcPct val="100000"/>
              </a:lnSpc>
              <a:spcBef>
                <a:spcPts val="900"/>
              </a:spcBef>
              <a:buClrTx/>
              <a:buSzTx/>
              <a:buNone/>
              <a:defRPr sz="3800" spc="-38"/>
            </a:lvl2pPr>
            <a:lvl3pPr marL="0" indent="914400" defTabSz="584200">
              <a:lnSpc>
                <a:spcPct val="100000"/>
              </a:lnSpc>
              <a:spcBef>
                <a:spcPts val="900"/>
              </a:spcBef>
              <a:buClrTx/>
              <a:buSzTx/>
              <a:buNone/>
              <a:defRPr sz="3800" spc="-38"/>
            </a:lvl3pPr>
            <a:lvl4pPr marL="0" indent="1371600" defTabSz="584200">
              <a:lnSpc>
                <a:spcPct val="100000"/>
              </a:lnSpc>
              <a:spcBef>
                <a:spcPts val="900"/>
              </a:spcBef>
              <a:buClrTx/>
              <a:buSzTx/>
              <a:buNone/>
              <a:defRPr sz="3800" spc="-38"/>
            </a:lvl4pPr>
            <a:lvl5pPr marL="0" indent="1828800" defTabSz="584200">
              <a:lnSpc>
                <a:spcPct val="100000"/>
              </a:lnSpc>
              <a:spcBef>
                <a:spcPts val="900"/>
              </a:spcBef>
              <a:buClrTx/>
              <a:buSzTx/>
              <a:buNone/>
              <a:defRPr sz="3800" spc="-38"/>
            </a:lvl5pPr>
          </a:lstStyle>
          <a:p>
            <a:r>
              <a:t>Agenda Topics</a:t>
            </a:r>
          </a:p>
          <a:p>
            <a:pPr lvl="1"/>
            <a:endParaRPr/>
          </a:p>
          <a:p>
            <a:pPr lvl="2"/>
            <a:endParaRPr/>
          </a:p>
          <a:p>
            <a:pPr lvl="3"/>
            <a:endParaRPr/>
          </a:p>
          <a:p>
            <a:pPr lvl="4"/>
            <a:endParaRPr/>
          </a:p>
        </p:txBody>
      </p:sp>
      <p:sp>
        <p:nvSpPr>
          <p:cNvPr id="89" name="Agenda Subtitle"/>
          <p:cNvSpPr txBox="1">
            <a:spLocks noGrp="1"/>
          </p:cNvSpPr>
          <p:nvPr>
            <p:ph type="body" sz="quarter" idx="21" hasCustomPrompt="1"/>
          </p:nvPr>
        </p:nvSpPr>
        <p:spPr>
          <a:xfrm>
            <a:off x="762000" y="1422400"/>
            <a:ext cx="11480800" cy="656082"/>
          </a:xfrm>
          <a:prstGeom prst="rect">
            <a:avLst/>
          </a:prstGeom>
        </p:spPr>
        <p:txBody>
          <a:bodyPr/>
          <a:lstStyle>
            <a:lvl1pPr marL="0" indent="0" algn="ctr" defTabSz="584200">
              <a:lnSpc>
                <a:spcPct val="100000"/>
              </a:lnSpc>
              <a:spcBef>
                <a:spcPts val="0"/>
              </a:spcBef>
              <a:buClrTx/>
              <a:buSzTx/>
              <a:buNone/>
              <a:defRPr sz="3400" b="0" i="0">
                <a:latin typeface="Proxima Nova Medium" panose="02000506030000020004" pitchFamily="2" charset="0"/>
                <a:ea typeface="Proxima Nova Medium" panose="02000506030000020004" pitchFamily="2" charset="0"/>
                <a:cs typeface="Proxima Nova Medium" panose="02000506030000020004" pitchFamily="2" charset="0"/>
                <a:sym typeface="Graphik Medium"/>
              </a:defRPr>
            </a:lvl1pPr>
          </a:lstStyle>
          <a:p>
            <a:r>
              <a:rPr dirty="0"/>
              <a:t>Agenda Subtitle</a:t>
            </a:r>
          </a:p>
        </p:txBody>
      </p:sp>
      <p:sp>
        <p:nvSpPr>
          <p:cNvPr id="90" name="Agenda Title"/>
          <p:cNvSpPr txBox="1">
            <a:spLocks noGrp="1"/>
          </p:cNvSpPr>
          <p:nvPr>
            <p:ph type="title" hasCustomPrompt="1"/>
          </p:nvPr>
        </p:nvSpPr>
        <p:spPr>
          <a:prstGeom prst="rect">
            <a:avLst/>
          </a:prstGeom>
        </p:spPr>
        <p:txBody>
          <a:bodyPr/>
          <a:lstStyle>
            <a:lvl1pPr>
              <a:defRPr b="1" i="0"/>
            </a:lvl1pPr>
          </a:lstStyle>
          <a:p>
            <a:r>
              <a:rPr dirty="0"/>
              <a:t>Agenda Title</a:t>
            </a:r>
          </a:p>
        </p:txBody>
      </p:sp>
      <p:sp>
        <p:nvSpPr>
          <p:cNvPr id="91" name="Slide Number"/>
          <p:cNvSpPr txBox="1">
            <a:spLocks noGrp="1"/>
          </p:cNvSpPr>
          <p:nvPr>
            <p:ph type="sldNum" sz="quarter" idx="2"/>
          </p:nvPr>
        </p:nvSpPr>
        <p:spPr>
          <a:prstGeom prst="rect">
            <a:avLst/>
          </a:prstGeom>
        </p:spPr>
        <p:txBody>
          <a:bodyPr/>
          <a:lstStyle>
            <a:lvl1pPr>
              <a:defRPr b="0" i="0"/>
            </a:lvl1pPr>
          </a:lstStyle>
          <a:p>
            <a:fld id="{86CB4B4D-7CA3-9044-876B-883B54F8677D}" type="slidenum">
              <a:rPr lang="en-US" smtClean="0"/>
              <a:pPr/>
              <a:t>‹#›</a:t>
            </a:fld>
            <a:endParaRPr lang="en-US" dirty="0"/>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Body Level One…"/>
          <p:cNvSpPr txBox="1">
            <a:spLocks noGrp="1"/>
          </p:cNvSpPr>
          <p:nvPr>
            <p:ph type="body" idx="1" hasCustomPrompt="1"/>
          </p:nvPr>
        </p:nvSpPr>
        <p:spPr>
          <a:xfrm>
            <a:off x="762000" y="2997200"/>
            <a:ext cx="11480800" cy="5994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rPr dirty="0"/>
              <a:t>Slide bullet text</a:t>
            </a:r>
          </a:p>
          <a:p>
            <a:pPr lvl="1"/>
            <a:endParaRPr dirty="0"/>
          </a:p>
          <a:p>
            <a:pPr lvl="2"/>
            <a:endParaRPr dirty="0"/>
          </a:p>
          <a:p>
            <a:pPr lvl="3"/>
            <a:endParaRPr dirty="0"/>
          </a:p>
          <a:p>
            <a:pPr lvl="4"/>
            <a:endParaRPr dirty="0"/>
          </a:p>
        </p:txBody>
      </p:sp>
      <p:sp>
        <p:nvSpPr>
          <p:cNvPr id="3" name="Slide Title"/>
          <p:cNvSpPr txBox="1">
            <a:spLocks noGrp="1"/>
          </p:cNvSpPr>
          <p:nvPr>
            <p:ph type="title" hasCustomPrompt="1"/>
          </p:nvPr>
        </p:nvSpPr>
        <p:spPr>
          <a:xfrm>
            <a:off x="762000" y="457200"/>
            <a:ext cx="11480800" cy="1143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rPr dirty="0"/>
              <a:t>Slide Title</a:t>
            </a:r>
          </a:p>
        </p:txBody>
      </p:sp>
      <p:sp>
        <p:nvSpPr>
          <p:cNvPr id="4" name="Slide Number"/>
          <p:cNvSpPr txBox="1">
            <a:spLocks noGrp="1"/>
          </p:cNvSpPr>
          <p:nvPr>
            <p:ph type="sldNum" sz="quarter" idx="2"/>
          </p:nvPr>
        </p:nvSpPr>
        <p:spPr>
          <a:xfrm>
            <a:off x="6346067" y="9078186"/>
            <a:ext cx="314189" cy="318036"/>
          </a:xfrm>
          <a:prstGeom prst="rect">
            <a:avLst/>
          </a:prstGeom>
          <a:ln w="12700">
            <a:miter lim="400000"/>
          </a:ln>
        </p:spPr>
        <p:txBody>
          <a:bodyPr wrap="none" lIns="50800" tIns="50800" rIns="50800" bIns="50800" anchor="b">
            <a:spAutoFit/>
          </a:bodyPr>
          <a:lstStyle>
            <a:lvl1pPr defTabSz="584200">
              <a:defRPr sz="1400" b="0" i="0">
                <a:latin typeface="Proxima Nova" panose="02000506030000020004" pitchFamily="2" charset="0"/>
              </a:defRPr>
            </a:lvl1pPr>
          </a:lstStyle>
          <a:p>
            <a:fld id="{86CB4B4D-7CA3-9044-876B-883B54F8677D}"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ctr" defTabSz="1739900" rtl="0" latinLnBrk="0">
        <a:lnSpc>
          <a:spcPct val="80000"/>
        </a:lnSpc>
        <a:spcBef>
          <a:spcPts val="0"/>
        </a:spcBef>
        <a:spcAft>
          <a:spcPts val="0"/>
        </a:spcAft>
        <a:buClrTx/>
        <a:buSzTx/>
        <a:buFontTx/>
        <a:buNone/>
        <a:tabLst/>
        <a:defRPr sz="5800" b="1" i="0" u="none" strike="noStrike" cap="none" spc="-116" baseline="0">
          <a:solidFill>
            <a:srgbClr val="000000"/>
          </a:solidFill>
          <a:uFillTx/>
          <a:latin typeface="Proxima Nova Semibold" panose="02000506030000020004" pitchFamily="2" charset="0"/>
          <a:ea typeface="+mn-ea"/>
          <a:cs typeface="+mn-cs"/>
          <a:sym typeface="Graphik Semibold"/>
        </a:defRPr>
      </a:lvl1pPr>
      <a:lvl2pPr marL="0" marR="0" indent="457200" algn="ctr" defTabSz="1739900" rtl="0" latinLnBrk="0">
        <a:lnSpc>
          <a:spcPct val="80000"/>
        </a:lnSpc>
        <a:spcBef>
          <a:spcPts val="0"/>
        </a:spcBef>
        <a:spcAft>
          <a:spcPts val="0"/>
        </a:spcAft>
        <a:buClrTx/>
        <a:buSzTx/>
        <a:buFontTx/>
        <a:buNone/>
        <a:tabLst/>
        <a:defRPr sz="5800" b="0" i="0" u="none" strike="noStrike" cap="none" spc="-116" baseline="0">
          <a:solidFill>
            <a:srgbClr val="000000"/>
          </a:solidFill>
          <a:uFillTx/>
          <a:latin typeface="+mn-lt"/>
          <a:ea typeface="+mn-ea"/>
          <a:cs typeface="+mn-cs"/>
          <a:sym typeface="Graphik Semibold"/>
        </a:defRPr>
      </a:lvl2pPr>
      <a:lvl3pPr marL="0" marR="0" indent="914400" algn="ctr" defTabSz="1739900" rtl="0" latinLnBrk="0">
        <a:lnSpc>
          <a:spcPct val="80000"/>
        </a:lnSpc>
        <a:spcBef>
          <a:spcPts val="0"/>
        </a:spcBef>
        <a:spcAft>
          <a:spcPts val="0"/>
        </a:spcAft>
        <a:buClrTx/>
        <a:buSzTx/>
        <a:buFontTx/>
        <a:buNone/>
        <a:tabLst/>
        <a:defRPr sz="5800" b="0" i="0" u="none" strike="noStrike" cap="none" spc="-116" baseline="0">
          <a:solidFill>
            <a:srgbClr val="000000"/>
          </a:solidFill>
          <a:uFillTx/>
          <a:latin typeface="+mn-lt"/>
          <a:ea typeface="+mn-ea"/>
          <a:cs typeface="+mn-cs"/>
          <a:sym typeface="Graphik Semibold"/>
        </a:defRPr>
      </a:lvl3pPr>
      <a:lvl4pPr marL="0" marR="0" indent="1371600" algn="ctr" defTabSz="1739900" rtl="0" latinLnBrk="0">
        <a:lnSpc>
          <a:spcPct val="80000"/>
        </a:lnSpc>
        <a:spcBef>
          <a:spcPts val="0"/>
        </a:spcBef>
        <a:spcAft>
          <a:spcPts val="0"/>
        </a:spcAft>
        <a:buClrTx/>
        <a:buSzTx/>
        <a:buFontTx/>
        <a:buNone/>
        <a:tabLst/>
        <a:defRPr sz="5800" b="0" i="0" u="none" strike="noStrike" cap="none" spc="-116" baseline="0">
          <a:solidFill>
            <a:srgbClr val="000000"/>
          </a:solidFill>
          <a:uFillTx/>
          <a:latin typeface="+mn-lt"/>
          <a:ea typeface="+mn-ea"/>
          <a:cs typeface="+mn-cs"/>
          <a:sym typeface="Graphik Semibold"/>
        </a:defRPr>
      </a:lvl4pPr>
      <a:lvl5pPr marL="0" marR="0" indent="1828800" algn="ctr" defTabSz="1739900" rtl="0" latinLnBrk="0">
        <a:lnSpc>
          <a:spcPct val="80000"/>
        </a:lnSpc>
        <a:spcBef>
          <a:spcPts val="0"/>
        </a:spcBef>
        <a:spcAft>
          <a:spcPts val="0"/>
        </a:spcAft>
        <a:buClrTx/>
        <a:buSzTx/>
        <a:buFontTx/>
        <a:buNone/>
        <a:tabLst/>
        <a:defRPr sz="5800" b="0" i="0" u="none" strike="noStrike" cap="none" spc="-116" baseline="0">
          <a:solidFill>
            <a:srgbClr val="000000"/>
          </a:solidFill>
          <a:uFillTx/>
          <a:latin typeface="+mn-lt"/>
          <a:ea typeface="+mn-ea"/>
          <a:cs typeface="+mn-cs"/>
          <a:sym typeface="Graphik Semibold"/>
        </a:defRPr>
      </a:lvl5pPr>
      <a:lvl6pPr marL="0" marR="0" indent="2286000" algn="ctr" defTabSz="1739900" rtl="0" latinLnBrk="0">
        <a:lnSpc>
          <a:spcPct val="80000"/>
        </a:lnSpc>
        <a:spcBef>
          <a:spcPts val="0"/>
        </a:spcBef>
        <a:spcAft>
          <a:spcPts val="0"/>
        </a:spcAft>
        <a:buClrTx/>
        <a:buSzTx/>
        <a:buFontTx/>
        <a:buNone/>
        <a:tabLst/>
        <a:defRPr sz="5800" b="0" i="0" u="none" strike="noStrike" cap="none" spc="-116" baseline="0">
          <a:solidFill>
            <a:srgbClr val="000000"/>
          </a:solidFill>
          <a:uFillTx/>
          <a:latin typeface="+mn-lt"/>
          <a:ea typeface="+mn-ea"/>
          <a:cs typeface="+mn-cs"/>
          <a:sym typeface="Graphik Semibold"/>
        </a:defRPr>
      </a:lvl6pPr>
      <a:lvl7pPr marL="0" marR="0" indent="2743200" algn="ctr" defTabSz="1739900" rtl="0" latinLnBrk="0">
        <a:lnSpc>
          <a:spcPct val="80000"/>
        </a:lnSpc>
        <a:spcBef>
          <a:spcPts val="0"/>
        </a:spcBef>
        <a:spcAft>
          <a:spcPts val="0"/>
        </a:spcAft>
        <a:buClrTx/>
        <a:buSzTx/>
        <a:buFontTx/>
        <a:buNone/>
        <a:tabLst/>
        <a:defRPr sz="5800" b="0" i="0" u="none" strike="noStrike" cap="none" spc="-116" baseline="0">
          <a:solidFill>
            <a:srgbClr val="000000"/>
          </a:solidFill>
          <a:uFillTx/>
          <a:latin typeface="+mn-lt"/>
          <a:ea typeface="+mn-ea"/>
          <a:cs typeface="+mn-cs"/>
          <a:sym typeface="Graphik Semibold"/>
        </a:defRPr>
      </a:lvl7pPr>
      <a:lvl8pPr marL="0" marR="0" indent="3200400" algn="ctr" defTabSz="1739900" rtl="0" latinLnBrk="0">
        <a:lnSpc>
          <a:spcPct val="80000"/>
        </a:lnSpc>
        <a:spcBef>
          <a:spcPts val="0"/>
        </a:spcBef>
        <a:spcAft>
          <a:spcPts val="0"/>
        </a:spcAft>
        <a:buClrTx/>
        <a:buSzTx/>
        <a:buFontTx/>
        <a:buNone/>
        <a:tabLst/>
        <a:defRPr sz="5800" b="0" i="0" u="none" strike="noStrike" cap="none" spc="-116" baseline="0">
          <a:solidFill>
            <a:srgbClr val="000000"/>
          </a:solidFill>
          <a:uFillTx/>
          <a:latin typeface="+mn-lt"/>
          <a:ea typeface="+mn-ea"/>
          <a:cs typeface="+mn-cs"/>
          <a:sym typeface="Graphik Semibold"/>
        </a:defRPr>
      </a:lvl8pPr>
      <a:lvl9pPr marL="0" marR="0" indent="3657600" algn="ctr" defTabSz="1739900" rtl="0" latinLnBrk="0">
        <a:lnSpc>
          <a:spcPct val="80000"/>
        </a:lnSpc>
        <a:spcBef>
          <a:spcPts val="0"/>
        </a:spcBef>
        <a:spcAft>
          <a:spcPts val="0"/>
        </a:spcAft>
        <a:buClrTx/>
        <a:buSzTx/>
        <a:buFontTx/>
        <a:buNone/>
        <a:tabLst/>
        <a:defRPr sz="5800" b="0" i="0" u="none" strike="noStrike" cap="none" spc="-116" baseline="0">
          <a:solidFill>
            <a:srgbClr val="000000"/>
          </a:solidFill>
          <a:uFillTx/>
          <a:latin typeface="+mn-lt"/>
          <a:ea typeface="+mn-ea"/>
          <a:cs typeface="+mn-cs"/>
          <a:sym typeface="Graphik Semibold"/>
        </a:defRPr>
      </a:lvl9pPr>
    </p:titleStyle>
    <p:bodyStyle>
      <a:lvl1pPr marL="368300" marR="0" indent="-368300" algn="l" defTabSz="1739900" rtl="0" latinLnBrk="0">
        <a:lnSpc>
          <a:spcPct val="90000"/>
        </a:lnSpc>
        <a:spcBef>
          <a:spcPts val="3200"/>
        </a:spcBef>
        <a:spcAft>
          <a:spcPts val="0"/>
        </a:spcAft>
        <a:buClr>
          <a:srgbClr val="000000"/>
        </a:buClr>
        <a:buSzPct val="100000"/>
        <a:buFontTx/>
        <a:buChar char="•"/>
        <a:tabLst/>
        <a:defRPr sz="3200" b="0" i="0" u="none" strike="noStrike" cap="none" spc="0" baseline="0">
          <a:solidFill>
            <a:srgbClr val="000000"/>
          </a:solidFill>
          <a:uFillTx/>
          <a:latin typeface="Proxima Nova" panose="02000506030000020004" pitchFamily="2" charset="0"/>
          <a:ea typeface="Proxima Nova" panose="02000506030000020004" pitchFamily="2" charset="0"/>
          <a:cs typeface="Proxima Nova" panose="02000506030000020004" pitchFamily="2" charset="0"/>
          <a:sym typeface="Graphik"/>
        </a:defRPr>
      </a:lvl1pPr>
      <a:lvl2pPr marL="736600" marR="0" indent="-368300" algn="l" defTabSz="1739900" rtl="0" latinLnBrk="0">
        <a:lnSpc>
          <a:spcPct val="90000"/>
        </a:lnSpc>
        <a:spcBef>
          <a:spcPts val="3200"/>
        </a:spcBef>
        <a:spcAft>
          <a:spcPts val="0"/>
        </a:spcAft>
        <a:buClr>
          <a:srgbClr val="000000"/>
        </a:buClr>
        <a:buSzPct val="100000"/>
        <a:buFontTx/>
        <a:buChar char="•"/>
        <a:tabLst/>
        <a:defRPr sz="3200" b="0" i="0" u="none" strike="noStrike" cap="none" spc="0" baseline="0">
          <a:solidFill>
            <a:srgbClr val="000000"/>
          </a:solidFill>
          <a:uFillTx/>
          <a:latin typeface="Proxima Nova" panose="02000506030000020004" pitchFamily="2" charset="0"/>
          <a:ea typeface="Proxima Nova" panose="02000506030000020004" pitchFamily="2" charset="0"/>
          <a:cs typeface="Proxima Nova" panose="02000506030000020004" pitchFamily="2" charset="0"/>
          <a:sym typeface="Graphik"/>
        </a:defRPr>
      </a:lvl2pPr>
      <a:lvl3pPr marL="1104900" marR="0" indent="-368300" algn="l" defTabSz="1739900" rtl="0" latinLnBrk="0">
        <a:lnSpc>
          <a:spcPct val="90000"/>
        </a:lnSpc>
        <a:spcBef>
          <a:spcPts val="3200"/>
        </a:spcBef>
        <a:spcAft>
          <a:spcPts val="0"/>
        </a:spcAft>
        <a:buClr>
          <a:srgbClr val="000000"/>
        </a:buClr>
        <a:buSzPct val="100000"/>
        <a:buFontTx/>
        <a:buChar char="•"/>
        <a:tabLst/>
        <a:defRPr sz="3200" b="0" i="0" u="none" strike="noStrike" cap="none" spc="0" baseline="0">
          <a:solidFill>
            <a:srgbClr val="000000"/>
          </a:solidFill>
          <a:uFillTx/>
          <a:latin typeface="Proxima Nova" panose="02000506030000020004" pitchFamily="2" charset="0"/>
          <a:ea typeface="Proxima Nova" panose="02000506030000020004" pitchFamily="2" charset="0"/>
          <a:cs typeface="Proxima Nova" panose="02000506030000020004" pitchFamily="2" charset="0"/>
          <a:sym typeface="Graphik"/>
        </a:defRPr>
      </a:lvl3pPr>
      <a:lvl4pPr marL="1473200" marR="0" indent="-368300" algn="l" defTabSz="1739900" rtl="0" latinLnBrk="0">
        <a:lnSpc>
          <a:spcPct val="90000"/>
        </a:lnSpc>
        <a:spcBef>
          <a:spcPts val="3200"/>
        </a:spcBef>
        <a:spcAft>
          <a:spcPts val="0"/>
        </a:spcAft>
        <a:buClr>
          <a:srgbClr val="000000"/>
        </a:buClr>
        <a:buSzPct val="100000"/>
        <a:buFontTx/>
        <a:buChar char="•"/>
        <a:tabLst/>
        <a:defRPr sz="3200" b="0" i="0" u="none" strike="noStrike" cap="none" spc="0" baseline="0">
          <a:solidFill>
            <a:srgbClr val="000000"/>
          </a:solidFill>
          <a:uFillTx/>
          <a:latin typeface="Proxima Nova" panose="02000506030000020004" pitchFamily="2" charset="0"/>
          <a:ea typeface="Proxima Nova" panose="02000506030000020004" pitchFamily="2" charset="0"/>
          <a:cs typeface="Proxima Nova" panose="02000506030000020004" pitchFamily="2" charset="0"/>
          <a:sym typeface="Graphik"/>
        </a:defRPr>
      </a:lvl4pPr>
      <a:lvl5pPr marL="1841500" marR="0" indent="-368300" algn="l" defTabSz="1739900" rtl="0" latinLnBrk="0">
        <a:lnSpc>
          <a:spcPct val="90000"/>
        </a:lnSpc>
        <a:spcBef>
          <a:spcPts val="3200"/>
        </a:spcBef>
        <a:spcAft>
          <a:spcPts val="0"/>
        </a:spcAft>
        <a:buClr>
          <a:srgbClr val="000000"/>
        </a:buClr>
        <a:buSzPct val="100000"/>
        <a:buFontTx/>
        <a:buChar char="•"/>
        <a:tabLst/>
        <a:defRPr sz="3200" b="0" i="0" u="none" strike="noStrike" cap="none" spc="0" baseline="0">
          <a:solidFill>
            <a:srgbClr val="000000"/>
          </a:solidFill>
          <a:uFillTx/>
          <a:latin typeface="Proxima Nova" panose="02000506030000020004" pitchFamily="2" charset="0"/>
          <a:ea typeface="Proxima Nova" panose="02000506030000020004" pitchFamily="2" charset="0"/>
          <a:cs typeface="Proxima Nova" panose="02000506030000020004" pitchFamily="2" charset="0"/>
          <a:sym typeface="Graphik"/>
        </a:defRPr>
      </a:lvl5pPr>
      <a:lvl6pPr marL="2209800" marR="0" indent="-368300" algn="l" defTabSz="1739900" rtl="0" latinLnBrk="0">
        <a:lnSpc>
          <a:spcPct val="90000"/>
        </a:lnSpc>
        <a:spcBef>
          <a:spcPts val="3200"/>
        </a:spcBef>
        <a:spcAft>
          <a:spcPts val="0"/>
        </a:spcAft>
        <a:buClr>
          <a:srgbClr val="000000"/>
        </a:buClr>
        <a:buSzPct val="100000"/>
        <a:buFontTx/>
        <a:buChar char="•"/>
        <a:tabLst/>
        <a:defRPr sz="3200" b="0" i="0" u="none" strike="noStrike" cap="none" spc="0" baseline="0">
          <a:solidFill>
            <a:srgbClr val="000000"/>
          </a:solidFill>
          <a:uFillTx/>
          <a:latin typeface="Graphik"/>
          <a:ea typeface="Graphik"/>
          <a:cs typeface="Graphik"/>
          <a:sym typeface="Graphik"/>
        </a:defRPr>
      </a:lvl6pPr>
      <a:lvl7pPr marL="2578100" marR="0" indent="-368300" algn="l" defTabSz="1739900" rtl="0" latinLnBrk="0">
        <a:lnSpc>
          <a:spcPct val="90000"/>
        </a:lnSpc>
        <a:spcBef>
          <a:spcPts val="3200"/>
        </a:spcBef>
        <a:spcAft>
          <a:spcPts val="0"/>
        </a:spcAft>
        <a:buClr>
          <a:srgbClr val="000000"/>
        </a:buClr>
        <a:buSzPct val="100000"/>
        <a:buFontTx/>
        <a:buChar char="•"/>
        <a:tabLst/>
        <a:defRPr sz="3200" b="0" i="0" u="none" strike="noStrike" cap="none" spc="0" baseline="0">
          <a:solidFill>
            <a:srgbClr val="000000"/>
          </a:solidFill>
          <a:uFillTx/>
          <a:latin typeface="Graphik"/>
          <a:ea typeface="Graphik"/>
          <a:cs typeface="Graphik"/>
          <a:sym typeface="Graphik"/>
        </a:defRPr>
      </a:lvl7pPr>
      <a:lvl8pPr marL="2946400" marR="0" indent="-368300" algn="l" defTabSz="1739900" rtl="0" latinLnBrk="0">
        <a:lnSpc>
          <a:spcPct val="90000"/>
        </a:lnSpc>
        <a:spcBef>
          <a:spcPts val="3200"/>
        </a:spcBef>
        <a:spcAft>
          <a:spcPts val="0"/>
        </a:spcAft>
        <a:buClr>
          <a:srgbClr val="000000"/>
        </a:buClr>
        <a:buSzPct val="100000"/>
        <a:buFontTx/>
        <a:buChar char="•"/>
        <a:tabLst/>
        <a:defRPr sz="3200" b="0" i="0" u="none" strike="noStrike" cap="none" spc="0" baseline="0">
          <a:solidFill>
            <a:srgbClr val="000000"/>
          </a:solidFill>
          <a:uFillTx/>
          <a:latin typeface="Graphik"/>
          <a:ea typeface="Graphik"/>
          <a:cs typeface="Graphik"/>
          <a:sym typeface="Graphik"/>
        </a:defRPr>
      </a:lvl8pPr>
      <a:lvl9pPr marL="3318933" marR="0" indent="-372533" algn="l" defTabSz="1739900" rtl="0" latinLnBrk="0">
        <a:lnSpc>
          <a:spcPct val="90000"/>
        </a:lnSpc>
        <a:spcBef>
          <a:spcPts val="3200"/>
        </a:spcBef>
        <a:spcAft>
          <a:spcPts val="0"/>
        </a:spcAft>
        <a:buClr>
          <a:srgbClr val="000000"/>
        </a:buClr>
        <a:buSzPct val="100000"/>
        <a:buFontTx/>
        <a:buChar char="•"/>
        <a:tabLst/>
        <a:defRPr sz="3200" b="0" i="0" u="none" strike="noStrike" cap="none" spc="0" baseline="0">
          <a:solidFill>
            <a:srgbClr val="000000"/>
          </a:solidFill>
          <a:uFillTx/>
          <a:latin typeface="Graphik"/>
          <a:ea typeface="Graphik"/>
          <a:cs typeface="Graphik"/>
          <a:sym typeface="Graphik"/>
        </a:defRPr>
      </a:lvl9pPr>
    </p:bodyStyle>
    <p:otherStyle>
      <a:lvl1pPr marL="0" marR="0" indent="0" algn="ctr" defTabSz="5842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Graphik"/>
        </a:defRPr>
      </a:lvl1pPr>
      <a:lvl2pPr marL="0" marR="0" indent="457200" algn="ctr" defTabSz="5842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Graphik"/>
        </a:defRPr>
      </a:lvl2pPr>
      <a:lvl3pPr marL="0" marR="0" indent="914400" algn="ctr" defTabSz="5842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Graphik"/>
        </a:defRPr>
      </a:lvl3pPr>
      <a:lvl4pPr marL="0" marR="0" indent="1371600" algn="ctr" defTabSz="5842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Graphik"/>
        </a:defRPr>
      </a:lvl4pPr>
      <a:lvl5pPr marL="0" marR="0" indent="1828800" algn="ctr" defTabSz="5842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Graphik"/>
        </a:defRPr>
      </a:lvl5pPr>
      <a:lvl6pPr marL="0" marR="0" indent="2286000" algn="ctr" defTabSz="5842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Graphik"/>
        </a:defRPr>
      </a:lvl6pPr>
      <a:lvl7pPr marL="0" marR="0" indent="2743200" algn="ctr" defTabSz="5842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Graphik"/>
        </a:defRPr>
      </a:lvl7pPr>
      <a:lvl8pPr marL="0" marR="0" indent="3200400" algn="ctr" defTabSz="5842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Graphik"/>
        </a:defRPr>
      </a:lvl8pPr>
      <a:lvl9pPr marL="0" marR="0" indent="3657600" algn="ctr" defTabSz="584200" rtl="0" latinLnBrk="0">
        <a:lnSpc>
          <a:spcPct val="100000"/>
        </a:lnSpc>
        <a:spcBef>
          <a:spcPts val="0"/>
        </a:spcBef>
        <a:spcAft>
          <a:spcPts val="0"/>
        </a:spcAft>
        <a:buClrTx/>
        <a:buSzTx/>
        <a:buFontTx/>
        <a:buNone/>
        <a:tabLst/>
        <a:defRPr sz="1400" b="0" i="0" u="none" strike="noStrike" cap="none" spc="0" baseline="0">
          <a:solidFill>
            <a:schemeClr val="tx1"/>
          </a:solidFill>
          <a:uFillTx/>
          <a:latin typeface="+mn-lt"/>
          <a:ea typeface="+mn-ea"/>
          <a:cs typeface="+mn-cs"/>
          <a:sym typeface="Graphik"/>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7.png"/><Relationship Id="rId1" Type="http://schemas.openxmlformats.org/officeDocument/2006/relationships/slideLayout" Target="../slideLayouts/slideLayout15.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5.xml"/><Relationship Id="rId6" Type="http://schemas.openxmlformats.org/officeDocument/2006/relationships/image" Target="../media/image22.png"/><Relationship Id="rId5" Type="http://schemas.openxmlformats.org/officeDocument/2006/relationships/image" Target="../media/image4.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5.xml"/><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png"/><Relationship Id="rId1" Type="http://schemas.openxmlformats.org/officeDocument/2006/relationships/slideLayout" Target="../slideLayouts/slideLayout15.xml"/><Relationship Id="rId5" Type="http://schemas.openxmlformats.org/officeDocument/2006/relationships/image" Target="../media/image28.jpeg"/><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5.xml"/><Relationship Id="rId6" Type="http://schemas.openxmlformats.org/officeDocument/2006/relationships/image" Target="../media/image9.tif"/><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png"/><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5.xml"/><Relationship Id="rId5" Type="http://schemas.openxmlformats.org/officeDocument/2006/relationships/image" Target="../media/image4.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5.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6.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B1331"/>
        </a:solidFill>
        <a:effectLst/>
      </p:bgPr>
    </p:bg>
    <p:spTree>
      <p:nvGrpSpPr>
        <p:cNvPr id="1" name=""/>
        <p:cNvGrpSpPr/>
        <p:nvPr/>
      </p:nvGrpSpPr>
      <p:grpSpPr>
        <a:xfrm>
          <a:off x="0" y="0"/>
          <a:ext cx="0" cy="0"/>
          <a:chOff x="0" y="0"/>
          <a:chExt cx="0" cy="0"/>
        </a:xfrm>
      </p:grpSpPr>
      <p:pic>
        <p:nvPicPr>
          <p:cNvPr id="151" name="Image" descr="Image"/>
          <p:cNvPicPr>
            <a:picLocks noChangeAspect="1"/>
          </p:cNvPicPr>
          <p:nvPr/>
        </p:nvPicPr>
        <p:blipFill>
          <a:blip r:embed="rId2"/>
          <a:stretch>
            <a:fillRect/>
          </a:stretch>
        </p:blipFill>
        <p:spPr>
          <a:xfrm>
            <a:off x="-516184" y="5330433"/>
            <a:ext cx="16775743" cy="4422874"/>
          </a:xfrm>
          <a:prstGeom prst="rect">
            <a:avLst/>
          </a:prstGeom>
          <a:ln w="12700">
            <a:miter lim="400000"/>
          </a:ln>
        </p:spPr>
      </p:pic>
      <p:sp>
        <p:nvSpPr>
          <p:cNvPr id="152" name="TARDIS"/>
          <p:cNvSpPr txBox="1">
            <a:spLocks noGrp="1"/>
          </p:cNvSpPr>
          <p:nvPr>
            <p:ph type="ctrTitle"/>
          </p:nvPr>
        </p:nvSpPr>
        <p:spPr>
          <a:xfrm>
            <a:off x="762000" y="2298733"/>
            <a:ext cx="11480800" cy="3302001"/>
          </a:xfrm>
          <a:prstGeom prst="rect">
            <a:avLst/>
          </a:prstGeom>
        </p:spPr>
        <p:txBody>
          <a:bodyPr>
            <a:normAutofit fontScale="90000"/>
          </a:bodyPr>
          <a:lstStyle>
            <a:lvl1pPr defTabSz="1096136">
              <a:defRPr sz="25200" spc="252">
                <a:gradFill flip="none" rotWithShape="1">
                  <a:gsLst>
                    <a:gs pos="0">
                      <a:srgbClr val="E0E6ED"/>
                    </a:gs>
                    <a:gs pos="100000">
                      <a:srgbClr val="F9FAFC"/>
                    </a:gs>
                  </a:gsLst>
                  <a:lin ang="9991121" scaled="0"/>
                </a:gradFill>
                <a:latin typeface="Bolden-Regular"/>
                <a:ea typeface="Bolden-Regular"/>
                <a:cs typeface="Bolden-Regular"/>
                <a:sym typeface="Bolden-Regular"/>
              </a:defRPr>
            </a:lvl1pPr>
          </a:lstStyle>
          <a:p>
            <a:r>
              <a:t>TARDIS</a:t>
            </a:r>
          </a:p>
        </p:txBody>
      </p:sp>
      <p:sp>
        <p:nvSpPr>
          <p:cNvPr id="153" name="Claire Wang, Charles Duong, Andrew Gao, Neel Redkar"/>
          <p:cNvSpPr txBox="1">
            <a:spLocks noGrp="1"/>
          </p:cNvSpPr>
          <p:nvPr>
            <p:ph type="subTitle" sz="quarter" idx="1"/>
          </p:nvPr>
        </p:nvSpPr>
        <p:spPr>
          <a:xfrm>
            <a:off x="762000" y="5438807"/>
            <a:ext cx="11480800" cy="2016060"/>
          </a:xfrm>
          <a:prstGeom prst="rect">
            <a:avLst/>
          </a:prstGeom>
        </p:spPr>
        <p:txBody>
          <a:bodyPr/>
          <a:lstStyle>
            <a:lvl1pPr>
              <a:defRPr sz="3300">
                <a:solidFill>
                  <a:srgbClr val="F9FAFC"/>
                </a:solidFill>
                <a:latin typeface="Graphik-Light"/>
                <a:ea typeface="Graphik-Light"/>
                <a:cs typeface="Graphik-Light"/>
                <a:sym typeface="Graphik Light"/>
              </a:defRPr>
            </a:lvl1pPr>
          </a:lstStyle>
          <a:p>
            <a:r>
              <a:rPr dirty="0">
                <a:latin typeface="Proxima Nova Light" panose="02000506030000020004" pitchFamily="2" charset="0"/>
              </a:rPr>
              <a:t>Claire Wang, Charles Duong, Andrew Gao, Neel </a:t>
            </a:r>
            <a:r>
              <a:rPr dirty="0" err="1">
                <a:latin typeface="Proxima Nova Light" panose="02000506030000020004" pitchFamily="2" charset="0"/>
              </a:rPr>
              <a:t>Redkar</a:t>
            </a:r>
            <a:endParaRPr dirty="0">
              <a:latin typeface="Proxima Nova Light" panose="02000506030000020004" pitchFamily="2" charset="0"/>
            </a:endParaRPr>
          </a:p>
        </p:txBody>
      </p:sp>
      <p:sp>
        <p:nvSpPr>
          <p:cNvPr id="154" name="Conrad Challenge 2021"/>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i="1">
                <a:solidFill>
                  <a:srgbClr val="F9FAFC"/>
                </a:solidFill>
                <a:latin typeface="Graphik-LightItalic"/>
                <a:ea typeface="Graphik-LightItalic"/>
                <a:cs typeface="Graphik-LightItalic"/>
                <a:sym typeface="Graphik Light"/>
              </a:defRPr>
            </a:lvl1pPr>
          </a:lstStyle>
          <a:p>
            <a:r>
              <a:rPr dirty="0">
                <a:latin typeface="Proxima Nova Light" panose="02000506030000020004" pitchFamily="2" charset="0"/>
              </a:rPr>
              <a:t>Conrad Challenge 2021</a:t>
            </a:r>
          </a:p>
        </p:txBody>
      </p:sp>
      <p:pic>
        <p:nvPicPr>
          <p:cNvPr id="155" name="Image" descr="Image"/>
          <p:cNvPicPr>
            <a:picLocks noChangeAspect="1"/>
          </p:cNvPicPr>
          <p:nvPr/>
        </p:nvPicPr>
        <p:blipFill>
          <a:blip r:embed="rId3"/>
          <a:stretch>
            <a:fillRect/>
          </a:stretch>
        </p:blipFill>
        <p:spPr>
          <a:xfrm>
            <a:off x="9991938" y="277824"/>
            <a:ext cx="2794001" cy="2590801"/>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Circle"/>
          <p:cNvSpPr/>
          <p:nvPr/>
        </p:nvSpPr>
        <p:spPr>
          <a:xfrm>
            <a:off x="310145" y="2996286"/>
            <a:ext cx="3082038" cy="3082038"/>
          </a:xfrm>
          <a:prstGeom prst="ellipse">
            <a:avLst/>
          </a:prstGeom>
          <a:solidFill>
            <a:srgbClr val="2521EC"/>
          </a:solidFill>
          <a:ln w="12700">
            <a:miter lim="400000"/>
          </a:ln>
        </p:spPr>
        <p:txBody>
          <a:bodyPr lIns="50800" tIns="50800" rIns="50800" bIns="50800" anchor="ctr"/>
          <a:lstStyle/>
          <a:p>
            <a:pPr defTabSz="457200">
              <a:defRPr sz="2200">
                <a:solidFill>
                  <a:srgbClr val="FFFFFF"/>
                </a:solidFill>
                <a:latin typeface="Graphik-Medium"/>
                <a:ea typeface="Graphik-Medium"/>
                <a:cs typeface="Graphik-Medium"/>
                <a:sym typeface="Graphik Medium"/>
              </a:defRPr>
            </a:pPr>
            <a:endParaRPr dirty="0">
              <a:latin typeface="Proxima Nova Medium" panose="02000506030000020004" pitchFamily="2" charset="0"/>
            </a:endParaRPr>
          </a:p>
        </p:txBody>
      </p:sp>
      <p:sp>
        <p:nvSpPr>
          <p:cNvPr id="266" name="Unit Cost:"/>
          <p:cNvSpPr txBox="1">
            <a:spLocks noGrp="1"/>
          </p:cNvSpPr>
          <p:nvPr>
            <p:ph type="title" idx="4294967295"/>
          </p:nvPr>
        </p:nvSpPr>
        <p:spPr>
          <a:xfrm>
            <a:off x="616868" y="381844"/>
            <a:ext cx="9424758" cy="1568267"/>
          </a:xfrm>
          <a:prstGeom prst="rect">
            <a:avLst/>
          </a:prstGeom>
        </p:spPr>
        <p:txBody>
          <a:bodyPr anchor="ctr"/>
          <a:lstStyle>
            <a:lvl1pPr algn="l">
              <a:lnSpc>
                <a:spcPct val="90000"/>
              </a:lnSpc>
              <a:defRPr sz="10000" spc="100">
                <a:solidFill>
                  <a:srgbClr val="2521EC"/>
                </a:solidFill>
                <a:latin typeface="Bolden-Regular"/>
                <a:ea typeface="Bolden-Regular"/>
                <a:cs typeface="Bolden-Regular"/>
                <a:sym typeface="Bolden-Regular"/>
              </a:defRPr>
            </a:lvl1pPr>
          </a:lstStyle>
          <a:p>
            <a:r>
              <a:t>Unit Cost:</a:t>
            </a:r>
          </a:p>
        </p:txBody>
      </p:sp>
      <p:sp>
        <p:nvSpPr>
          <p:cNvPr id="267" name="$179.99"/>
          <p:cNvSpPr txBox="1"/>
          <p:nvPr/>
        </p:nvSpPr>
        <p:spPr>
          <a:xfrm>
            <a:off x="4867275" y="310307"/>
            <a:ext cx="3311804" cy="14875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lnSpc>
                <a:spcPct val="90000"/>
              </a:lnSpc>
              <a:defRPr sz="10000" spc="100">
                <a:solidFill>
                  <a:srgbClr val="2521EC"/>
                </a:solidFill>
                <a:latin typeface="Bolden-Regular"/>
                <a:ea typeface="Bolden-Regular"/>
                <a:cs typeface="Bolden-Regular"/>
                <a:sym typeface="Bolden-Regular"/>
              </a:defRPr>
            </a:pPr>
            <a:r>
              <a:rPr dirty="0"/>
              <a:t> </a:t>
            </a:r>
            <a:r>
              <a:rPr sz="8000" spc="-400" dirty="0">
                <a:latin typeface="Aestetico Informal" pitchFamily="2" charset="77"/>
                <a:ea typeface="Space Grotesk Light Regular"/>
                <a:cs typeface="Space Grotesk Light Regular"/>
                <a:sym typeface="Space Grotesk Light Regular"/>
              </a:rPr>
              <a:t>$179.99</a:t>
            </a:r>
          </a:p>
        </p:txBody>
      </p:sp>
      <p:sp>
        <p:nvSpPr>
          <p:cNvPr id="268" name="Line"/>
          <p:cNvSpPr/>
          <p:nvPr/>
        </p:nvSpPr>
        <p:spPr>
          <a:xfrm flipV="1">
            <a:off x="7964550" y="2107752"/>
            <a:ext cx="1" cy="6691985"/>
          </a:xfrm>
          <a:prstGeom prst="line">
            <a:avLst/>
          </a:prstGeom>
          <a:ln w="114300">
            <a:solidFill>
              <a:srgbClr val="222485"/>
            </a:solidFill>
            <a:miter lim="400000"/>
          </a:ln>
        </p:spPr>
        <p:txBody>
          <a:bodyPr lIns="50800" tIns="50800" rIns="50800" bIns="50800" anchor="ctr"/>
          <a:lstStyle/>
          <a:p>
            <a:endParaRPr dirty="0">
              <a:latin typeface="Proxima Nova" panose="02000506030000020004" pitchFamily="2" charset="0"/>
            </a:endParaRPr>
          </a:p>
        </p:txBody>
      </p:sp>
      <p:sp>
        <p:nvSpPr>
          <p:cNvPr id="269" name="1"/>
          <p:cNvSpPr/>
          <p:nvPr/>
        </p:nvSpPr>
        <p:spPr>
          <a:xfrm>
            <a:off x="7634089" y="2394710"/>
            <a:ext cx="635001" cy="635001"/>
          </a:xfrm>
          <a:prstGeom prst="roundRect">
            <a:avLst>
              <a:gd name="adj" fmla="val 9270"/>
            </a:avLst>
          </a:prstGeom>
          <a:solidFill>
            <a:srgbClr val="2521E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457200">
              <a:defRPr sz="2200">
                <a:solidFill>
                  <a:srgbClr val="FFFFFF"/>
                </a:solidFill>
                <a:latin typeface="Mulish Regular Black"/>
                <a:ea typeface="Mulish Regular Black"/>
                <a:cs typeface="Mulish Regular Black"/>
                <a:sym typeface="Mulish Regular Black"/>
              </a:defRPr>
            </a:lvl1pPr>
          </a:lstStyle>
          <a:p>
            <a:r>
              <a:rPr b="1" dirty="0">
                <a:latin typeface="Proxima Nova Extrabold" panose="02000506030000020004" pitchFamily="2" charset="0"/>
              </a:rPr>
              <a:t>1</a:t>
            </a:r>
          </a:p>
        </p:txBody>
      </p:sp>
      <p:sp>
        <p:nvSpPr>
          <p:cNvPr id="270" name="2"/>
          <p:cNvSpPr/>
          <p:nvPr/>
        </p:nvSpPr>
        <p:spPr>
          <a:xfrm>
            <a:off x="7634089" y="4134894"/>
            <a:ext cx="635001" cy="635001"/>
          </a:xfrm>
          <a:prstGeom prst="roundRect">
            <a:avLst>
              <a:gd name="adj" fmla="val 9270"/>
            </a:avLst>
          </a:prstGeom>
          <a:solidFill>
            <a:srgbClr val="2521E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457200">
              <a:defRPr sz="2200">
                <a:solidFill>
                  <a:srgbClr val="FFFFFF"/>
                </a:solidFill>
                <a:latin typeface="Mulish Regular Black"/>
                <a:ea typeface="Mulish Regular Black"/>
                <a:cs typeface="Mulish Regular Black"/>
                <a:sym typeface="Mulish Regular Black"/>
              </a:defRPr>
            </a:lvl1pPr>
          </a:lstStyle>
          <a:p>
            <a:r>
              <a:rPr b="1" dirty="0">
                <a:latin typeface="Proxima Nova Extrabold" panose="02000506030000020004" pitchFamily="2" charset="0"/>
              </a:rPr>
              <a:t>2</a:t>
            </a:r>
          </a:p>
        </p:txBody>
      </p:sp>
      <p:sp>
        <p:nvSpPr>
          <p:cNvPr id="271" name="3"/>
          <p:cNvSpPr/>
          <p:nvPr/>
        </p:nvSpPr>
        <p:spPr>
          <a:xfrm>
            <a:off x="7634089" y="5875078"/>
            <a:ext cx="635001" cy="635001"/>
          </a:xfrm>
          <a:prstGeom prst="roundRect">
            <a:avLst>
              <a:gd name="adj" fmla="val 9270"/>
            </a:avLst>
          </a:prstGeom>
          <a:solidFill>
            <a:srgbClr val="2521E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457200">
              <a:defRPr sz="2200">
                <a:solidFill>
                  <a:srgbClr val="FFFFFF"/>
                </a:solidFill>
                <a:latin typeface="Mulish Regular Black"/>
                <a:ea typeface="Mulish Regular Black"/>
                <a:cs typeface="Mulish Regular Black"/>
                <a:sym typeface="Mulish Regular Black"/>
              </a:defRPr>
            </a:lvl1pPr>
          </a:lstStyle>
          <a:p>
            <a:r>
              <a:rPr b="1" dirty="0">
                <a:latin typeface="Proxima Nova Extrabold" panose="02000506030000020004" pitchFamily="2" charset="0"/>
              </a:rPr>
              <a:t>3</a:t>
            </a:r>
          </a:p>
        </p:txBody>
      </p:sp>
      <p:sp>
        <p:nvSpPr>
          <p:cNvPr id="272" name="4"/>
          <p:cNvSpPr/>
          <p:nvPr/>
        </p:nvSpPr>
        <p:spPr>
          <a:xfrm>
            <a:off x="7634089" y="7615262"/>
            <a:ext cx="635001" cy="635001"/>
          </a:xfrm>
          <a:prstGeom prst="roundRect">
            <a:avLst>
              <a:gd name="adj" fmla="val 9270"/>
            </a:avLst>
          </a:prstGeom>
          <a:solidFill>
            <a:srgbClr val="2521E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457200">
              <a:defRPr sz="2200">
                <a:solidFill>
                  <a:srgbClr val="FFFFFF"/>
                </a:solidFill>
                <a:latin typeface="Mulish Regular Black"/>
                <a:ea typeface="Mulish Regular Black"/>
                <a:cs typeface="Mulish Regular Black"/>
                <a:sym typeface="Mulish Regular Black"/>
              </a:defRPr>
            </a:lvl1pPr>
          </a:lstStyle>
          <a:p>
            <a:r>
              <a:rPr b="1" dirty="0">
                <a:latin typeface="Proxima Nova Extrabold" panose="02000506030000020004" pitchFamily="2" charset="0"/>
              </a:rPr>
              <a:t>4</a:t>
            </a:r>
          </a:p>
        </p:txBody>
      </p:sp>
      <p:sp>
        <p:nvSpPr>
          <p:cNvPr id="273" name="$10.00…"/>
          <p:cNvSpPr txBox="1"/>
          <p:nvPr/>
        </p:nvSpPr>
        <p:spPr>
          <a:xfrm>
            <a:off x="8805451" y="2253963"/>
            <a:ext cx="4084509" cy="87203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3000">
                <a:solidFill>
                  <a:srgbClr val="1B1A1F"/>
                </a:solidFill>
                <a:latin typeface="Mulish Regular Black"/>
                <a:ea typeface="Mulish Regular Black"/>
                <a:cs typeface="Mulish Regular Black"/>
                <a:sym typeface="Mulish Regular Black"/>
              </a:defRPr>
            </a:pPr>
            <a:r>
              <a:rPr b="1" dirty="0">
                <a:latin typeface="Proxima Nova Extrabold" panose="02000506030000020004" pitchFamily="2" charset="0"/>
              </a:rPr>
              <a:t>$10.00</a:t>
            </a:r>
            <a:r>
              <a:rPr dirty="0">
                <a:latin typeface="Proxima Nova" panose="02000506030000020004" pitchFamily="2" charset="0"/>
                <a:ea typeface="Mulish Regular Regular"/>
                <a:cs typeface="Mulish Regular Regular"/>
                <a:sym typeface="Mulish Regular Regular"/>
              </a:rPr>
              <a:t> </a:t>
            </a:r>
          </a:p>
          <a:p>
            <a:pPr algn="l">
              <a:defRPr sz="3000">
                <a:solidFill>
                  <a:srgbClr val="1B1A1F"/>
                </a:solidFill>
                <a:latin typeface="Mulish Regular Black"/>
                <a:ea typeface="Mulish Regular Black"/>
                <a:cs typeface="Mulish Regular Black"/>
                <a:sym typeface="Mulish Regular Black"/>
              </a:defRPr>
            </a:pPr>
            <a:r>
              <a:rPr sz="2000" dirty="0">
                <a:latin typeface="Proxima Nova" panose="02000506030000020004" pitchFamily="2" charset="0"/>
                <a:ea typeface="Mulish Regular Regular"/>
                <a:cs typeface="Mulish Regular Regular"/>
                <a:sym typeface="Mulish Regular Regular"/>
              </a:rPr>
              <a:t>5-core and twin-core shield cables</a:t>
            </a:r>
          </a:p>
        </p:txBody>
      </p:sp>
      <p:sp>
        <p:nvSpPr>
          <p:cNvPr id="274" name="$30.00…"/>
          <p:cNvSpPr txBox="1"/>
          <p:nvPr/>
        </p:nvSpPr>
        <p:spPr>
          <a:xfrm>
            <a:off x="8583147" y="4001544"/>
            <a:ext cx="4084509" cy="901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3000">
                <a:solidFill>
                  <a:srgbClr val="1B1A1F"/>
                </a:solidFill>
                <a:latin typeface="Mulish Regular Black"/>
                <a:ea typeface="Mulish Regular Black"/>
                <a:cs typeface="Mulish Regular Black"/>
                <a:sym typeface="Mulish Regular Black"/>
              </a:defRPr>
            </a:pPr>
            <a:r>
              <a:rPr b="1" dirty="0">
                <a:latin typeface="Proxima Nova Extrabold" panose="02000506030000020004" pitchFamily="2" charset="0"/>
              </a:rPr>
              <a:t>$30.00</a:t>
            </a:r>
            <a:r>
              <a:rPr dirty="0">
                <a:latin typeface="Proxima Nova" panose="02000506030000020004" pitchFamily="2" charset="0"/>
                <a:ea typeface="Mulish Regular Regular"/>
                <a:cs typeface="Mulish Regular Regular"/>
                <a:sym typeface="Mulish Regular Regular"/>
              </a:rPr>
              <a:t> </a:t>
            </a:r>
          </a:p>
          <a:p>
            <a:pPr algn="l">
              <a:defRPr sz="3000">
                <a:solidFill>
                  <a:srgbClr val="1B1A1F"/>
                </a:solidFill>
                <a:latin typeface="Mulish Regular Black"/>
                <a:ea typeface="Mulish Regular Black"/>
                <a:cs typeface="Mulish Regular Black"/>
                <a:sym typeface="Mulish Regular Black"/>
              </a:defRPr>
            </a:pPr>
            <a:r>
              <a:rPr sz="2000" dirty="0">
                <a:latin typeface="Proxima Nova" panose="02000506030000020004" pitchFamily="2" charset="0"/>
                <a:ea typeface="Mulish Regular Regular"/>
                <a:cs typeface="Mulish Regular Regular"/>
                <a:sym typeface="Mulish Regular Regular"/>
              </a:rPr>
              <a:t>Six EEG electrodes</a:t>
            </a:r>
          </a:p>
        </p:txBody>
      </p:sp>
      <p:sp>
        <p:nvSpPr>
          <p:cNvPr id="275" name="$28.00…"/>
          <p:cNvSpPr txBox="1"/>
          <p:nvPr/>
        </p:nvSpPr>
        <p:spPr>
          <a:xfrm>
            <a:off x="8583147" y="5989689"/>
            <a:ext cx="4084509" cy="901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3000">
                <a:solidFill>
                  <a:srgbClr val="1B1A1F"/>
                </a:solidFill>
                <a:latin typeface="Mulish Regular Black"/>
                <a:ea typeface="Mulish Regular Black"/>
                <a:cs typeface="Mulish Regular Black"/>
                <a:sym typeface="Mulish Regular Black"/>
              </a:defRPr>
            </a:pPr>
            <a:r>
              <a:rPr b="1" dirty="0">
                <a:latin typeface="Proxima Nova Extrabold" panose="02000506030000020004" pitchFamily="2" charset="0"/>
              </a:rPr>
              <a:t>$28.00</a:t>
            </a:r>
            <a:r>
              <a:rPr dirty="0">
                <a:latin typeface="Proxima Nova" panose="02000506030000020004" pitchFamily="2" charset="0"/>
                <a:ea typeface="Mulish Regular Regular"/>
                <a:cs typeface="Mulish Regular Regular"/>
                <a:sym typeface="Mulish Regular Regular"/>
              </a:rPr>
              <a:t> </a:t>
            </a:r>
          </a:p>
          <a:p>
            <a:pPr algn="l">
              <a:defRPr sz="3000">
                <a:solidFill>
                  <a:srgbClr val="1B1A1F"/>
                </a:solidFill>
                <a:latin typeface="Mulish Regular Black"/>
                <a:ea typeface="Mulish Regular Black"/>
                <a:cs typeface="Mulish Regular Black"/>
                <a:sym typeface="Mulish Regular Black"/>
              </a:defRPr>
            </a:pPr>
            <a:r>
              <a:rPr sz="2000" dirty="0" err="1">
                <a:latin typeface="Proxima Nova" panose="02000506030000020004" pitchFamily="2" charset="0"/>
                <a:ea typeface="Mulish Regular Regular"/>
                <a:cs typeface="Mulish Regular Regular"/>
                <a:sym typeface="Mulish Regular Regular"/>
              </a:rPr>
              <a:t>tDCS</a:t>
            </a:r>
            <a:r>
              <a:rPr sz="2000" dirty="0">
                <a:latin typeface="Proxima Nova" panose="02000506030000020004" pitchFamily="2" charset="0"/>
                <a:ea typeface="Mulish Regular Regular"/>
                <a:cs typeface="Mulish Regular Regular"/>
                <a:sym typeface="Mulish Regular Regular"/>
              </a:rPr>
              <a:t> stimulating electrodes</a:t>
            </a:r>
          </a:p>
        </p:txBody>
      </p:sp>
      <p:sp>
        <p:nvSpPr>
          <p:cNvPr id="276" name="$35.00…"/>
          <p:cNvSpPr txBox="1"/>
          <p:nvPr/>
        </p:nvSpPr>
        <p:spPr>
          <a:xfrm>
            <a:off x="8583147" y="7587143"/>
            <a:ext cx="4084509" cy="1219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3000">
                <a:solidFill>
                  <a:srgbClr val="1B1A1F"/>
                </a:solidFill>
                <a:latin typeface="Mulish Regular Black"/>
                <a:ea typeface="Mulish Regular Black"/>
                <a:cs typeface="Mulish Regular Black"/>
                <a:sym typeface="Mulish Regular Black"/>
              </a:defRPr>
            </a:pPr>
            <a:r>
              <a:rPr b="1" dirty="0">
                <a:latin typeface="Proxima Nova Extrabold" panose="02000506030000020004" pitchFamily="2" charset="0"/>
              </a:rPr>
              <a:t>$35.00</a:t>
            </a:r>
            <a:r>
              <a:rPr dirty="0">
                <a:latin typeface="Proxima Nova" panose="02000506030000020004" pitchFamily="2" charset="0"/>
                <a:ea typeface="Mulish Regular Regular"/>
                <a:cs typeface="Mulish Regular Regular"/>
                <a:sym typeface="Mulish Regular Regular"/>
              </a:rPr>
              <a:t> </a:t>
            </a:r>
          </a:p>
          <a:p>
            <a:pPr algn="l">
              <a:defRPr sz="3000">
                <a:solidFill>
                  <a:srgbClr val="1B1A1F"/>
                </a:solidFill>
                <a:latin typeface="Mulish Regular Black"/>
                <a:ea typeface="Mulish Regular Black"/>
                <a:cs typeface="Mulish Regular Black"/>
                <a:sym typeface="Mulish Regular Black"/>
              </a:defRPr>
            </a:pPr>
            <a:r>
              <a:rPr sz="2000" dirty="0">
                <a:latin typeface="Proxima Nova" panose="02000506030000020004" pitchFamily="2" charset="0"/>
                <a:ea typeface="Mulish Regular Regular"/>
                <a:cs typeface="Mulish Regular Regular"/>
                <a:sym typeface="Mulish Regular Regular"/>
              </a:rPr>
              <a:t>Custom processing chip/raspberry Pi to interact with mobile app.</a:t>
            </a:r>
          </a:p>
        </p:txBody>
      </p:sp>
      <p:pic>
        <p:nvPicPr>
          <p:cNvPr id="277" name="pd5wZgFb-C1iCnoA3ww4trMV2p8t8_day9NdBhrF73ij5NDXnL9VLhAR7barSkNV_brINXM68JiC8gsZBGfcE30dc3yHu7ig6-NnrrnGVhGNUxiufHEnXlClFSF8098Pbuarztk.png" descr="pd5wZgFb-C1iCnoA3ww4trMV2p8t8_day9NdBhrF73ij5NDXnL9VLhAR7barSkNV_brINXM68JiC8gsZBGfcE30dc3yHu7ig6-NnrrnGVhGNUxiufHEnXlClFSF8098Pbuarztk.png"/>
          <p:cNvPicPr>
            <a:picLocks noChangeAspect="1"/>
          </p:cNvPicPr>
          <p:nvPr/>
        </p:nvPicPr>
        <p:blipFill>
          <a:blip r:embed="rId2"/>
          <a:stretch>
            <a:fillRect/>
          </a:stretch>
        </p:blipFill>
        <p:spPr>
          <a:xfrm>
            <a:off x="-2059152" y="2712099"/>
            <a:ext cx="4398622" cy="4109439"/>
          </a:xfrm>
          <a:prstGeom prst="rect">
            <a:avLst/>
          </a:prstGeom>
          <a:ln w="12700">
            <a:miter lim="400000"/>
          </a:ln>
        </p:spPr>
      </p:pic>
      <p:sp>
        <p:nvSpPr>
          <p:cNvPr id="278" name="$"/>
          <p:cNvSpPr txBox="1"/>
          <p:nvPr/>
        </p:nvSpPr>
        <p:spPr>
          <a:xfrm>
            <a:off x="1230801" y="3095425"/>
            <a:ext cx="1240724" cy="271869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7000">
                <a:solidFill>
                  <a:srgbClr val="F9FAFC"/>
                </a:solidFill>
                <a:latin typeface="Space Grotesk Light Bold"/>
                <a:ea typeface="Space Grotesk Light Bold"/>
                <a:cs typeface="Space Grotesk Light Bold"/>
                <a:sym typeface="Space Grotesk Light Bold"/>
              </a:defRPr>
            </a:lvl1pPr>
          </a:lstStyle>
          <a:p>
            <a:r>
              <a:rPr dirty="0">
                <a:latin typeface="Aestetico Informal Medium" pitchFamily="2" charset="77"/>
              </a:rPr>
              <a:t>$</a:t>
            </a:r>
          </a:p>
        </p:txBody>
      </p:sp>
      <p:sp>
        <p:nvSpPr>
          <p:cNvPr id="279" name="We plan to sell one unit of TARDIS for $179.99, giving a profit margin of 75%."/>
          <p:cNvSpPr txBox="1"/>
          <p:nvPr/>
        </p:nvSpPr>
        <p:spPr>
          <a:xfrm>
            <a:off x="425019" y="7470673"/>
            <a:ext cx="6698630" cy="19492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4000">
                <a:solidFill>
                  <a:srgbClr val="1D1233"/>
                </a:solidFill>
                <a:latin typeface="Mulish Regular Regular"/>
                <a:ea typeface="Mulish Regular Regular"/>
                <a:cs typeface="Mulish Regular Regular"/>
                <a:sym typeface="Mulish Regular Regular"/>
              </a:defRPr>
            </a:pPr>
            <a:r>
              <a:rPr dirty="0">
                <a:latin typeface="Proxima Nova" panose="02000506030000020004" pitchFamily="2" charset="0"/>
              </a:rPr>
              <a:t>We plan to sell one unit of TARDIS for</a:t>
            </a:r>
            <a:r>
              <a:rPr b="1" dirty="0">
                <a:solidFill>
                  <a:srgbClr val="222485"/>
                </a:solidFill>
                <a:latin typeface="Proxima Nova Extrabold" panose="02000506030000020004" pitchFamily="2" charset="0"/>
                <a:ea typeface="Mulish Regular Black"/>
                <a:cs typeface="Mulish Regular Black"/>
                <a:sym typeface="Mulish Regular Black"/>
              </a:rPr>
              <a:t> $179.99</a:t>
            </a:r>
            <a:r>
              <a:rPr dirty="0">
                <a:latin typeface="Proxima Nova" panose="02000506030000020004" pitchFamily="2" charset="0"/>
              </a:rPr>
              <a:t>, giving a profit margin of</a:t>
            </a:r>
            <a:r>
              <a:rPr b="1" dirty="0">
                <a:solidFill>
                  <a:srgbClr val="2521EC"/>
                </a:solidFill>
                <a:latin typeface="Proxima Nova Extrabold" panose="02000506030000020004" pitchFamily="2" charset="0"/>
                <a:ea typeface="Mulish Regular Black"/>
                <a:cs typeface="Mulish Regular Black"/>
                <a:sym typeface="Mulish Regular Black"/>
              </a:rPr>
              <a:t> 75%.</a:t>
            </a:r>
            <a:endParaRPr dirty="0">
              <a:solidFill>
                <a:srgbClr val="000000"/>
              </a:solidFill>
              <a:latin typeface="Proxima Nova" panose="02000506030000020004" pitchFamily="2" charset="0"/>
            </a:endParaRPr>
          </a:p>
        </p:txBody>
      </p:sp>
      <p:pic>
        <p:nvPicPr>
          <p:cNvPr id="280" name="Tardis Logo (1).png" descr="Tardis Logo (1).png"/>
          <p:cNvPicPr>
            <a:picLocks noChangeAspect="1"/>
          </p:cNvPicPr>
          <p:nvPr/>
        </p:nvPicPr>
        <p:blipFill>
          <a:blip r:embed="rId3"/>
          <a:stretch>
            <a:fillRect/>
          </a:stretch>
        </p:blipFill>
        <p:spPr>
          <a:xfrm>
            <a:off x="11691360" y="211832"/>
            <a:ext cx="1107927" cy="1257537"/>
          </a:xfrm>
          <a:prstGeom prst="rect">
            <a:avLst/>
          </a:prstGeom>
          <a:ln w="12700">
            <a:miter lim="400000"/>
          </a:ln>
        </p:spPr>
      </p:pic>
      <p:pic>
        <p:nvPicPr>
          <p:cNvPr id="281" name="Screen Shot 2021-04-10 at 9.05.01 AM.png" descr="Screen Shot 2021-04-10 at 9.05.01 AM.png"/>
          <p:cNvPicPr>
            <a:picLocks noChangeAspect="1"/>
          </p:cNvPicPr>
          <p:nvPr/>
        </p:nvPicPr>
        <p:blipFill>
          <a:blip r:embed="rId4"/>
          <a:stretch>
            <a:fillRect/>
          </a:stretch>
        </p:blipFill>
        <p:spPr>
          <a:xfrm>
            <a:off x="3855388" y="2885935"/>
            <a:ext cx="3211841" cy="3478436"/>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 name="Current Progress"/>
          <p:cNvSpPr txBox="1">
            <a:spLocks noGrp="1"/>
          </p:cNvSpPr>
          <p:nvPr>
            <p:ph type="title" idx="4294967295"/>
          </p:nvPr>
        </p:nvSpPr>
        <p:spPr>
          <a:xfrm>
            <a:off x="312068" y="204044"/>
            <a:ext cx="9424758" cy="1568267"/>
          </a:xfrm>
          <a:prstGeom prst="rect">
            <a:avLst/>
          </a:prstGeom>
        </p:spPr>
        <p:txBody>
          <a:bodyPr anchor="b"/>
          <a:lstStyle>
            <a:lvl1pPr algn="l">
              <a:lnSpc>
                <a:spcPct val="90000"/>
              </a:lnSpc>
              <a:defRPr sz="10000" spc="100">
                <a:solidFill>
                  <a:srgbClr val="3D43E4"/>
                </a:solidFill>
                <a:latin typeface="Bolden-Regular"/>
                <a:ea typeface="Bolden-Regular"/>
                <a:cs typeface="Bolden-Regular"/>
                <a:sym typeface="Bolden-Regular"/>
              </a:defRPr>
            </a:lvl1pPr>
          </a:lstStyle>
          <a:p>
            <a:r>
              <a:t>Current Progress</a:t>
            </a:r>
          </a:p>
        </p:txBody>
      </p:sp>
      <p:pic>
        <p:nvPicPr>
          <p:cNvPr id="284" name="unknown-18.png" descr="unknown-18.png"/>
          <p:cNvPicPr>
            <a:picLocks noChangeAspect="1"/>
          </p:cNvPicPr>
          <p:nvPr/>
        </p:nvPicPr>
        <p:blipFill>
          <a:blip r:embed="rId2"/>
          <a:stretch>
            <a:fillRect/>
          </a:stretch>
        </p:blipFill>
        <p:spPr>
          <a:xfrm>
            <a:off x="284008" y="5717639"/>
            <a:ext cx="3511581" cy="2235707"/>
          </a:xfrm>
          <a:prstGeom prst="rect">
            <a:avLst/>
          </a:prstGeom>
          <a:ln w="12700">
            <a:miter lim="400000"/>
          </a:ln>
        </p:spPr>
      </p:pic>
      <p:pic>
        <p:nvPicPr>
          <p:cNvPr id="285" name="unknown-15.png" descr="unknown-15.png"/>
          <p:cNvPicPr>
            <a:picLocks noChangeAspect="1"/>
          </p:cNvPicPr>
          <p:nvPr/>
        </p:nvPicPr>
        <p:blipFill>
          <a:blip r:embed="rId3"/>
          <a:stretch>
            <a:fillRect/>
          </a:stretch>
        </p:blipFill>
        <p:spPr>
          <a:xfrm>
            <a:off x="167402" y="1738563"/>
            <a:ext cx="4902201" cy="3889297"/>
          </a:xfrm>
          <a:prstGeom prst="rect">
            <a:avLst/>
          </a:prstGeom>
          <a:ln w="12700">
            <a:miter lim="400000"/>
          </a:ln>
        </p:spPr>
      </p:pic>
      <p:sp>
        <p:nvSpPr>
          <p:cNvPr id="286" name="We have already begun initial product production using our CAD design and doing AI model training to test how much correlation there is between brain wave activity and physical activity. There is a high correlation!"/>
          <p:cNvSpPr txBox="1"/>
          <p:nvPr/>
        </p:nvSpPr>
        <p:spPr>
          <a:xfrm>
            <a:off x="5362733" y="1862090"/>
            <a:ext cx="7225511" cy="20701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r">
              <a:defRPr sz="2500">
                <a:latin typeface="Mulish Regular Regular"/>
                <a:ea typeface="Mulish Regular Regular"/>
                <a:cs typeface="Mulish Regular Regular"/>
                <a:sym typeface="Mulish Regular Regular"/>
              </a:defRPr>
            </a:pPr>
            <a:r>
              <a:rPr dirty="0">
                <a:latin typeface="Proxima Nova" panose="02000506030000020004" pitchFamily="2" charset="0"/>
              </a:rPr>
              <a:t>We have already begun </a:t>
            </a:r>
            <a:r>
              <a:rPr b="1" dirty="0">
                <a:solidFill>
                  <a:srgbClr val="222485"/>
                </a:solidFill>
                <a:latin typeface="Proxima Nova Extrabold" panose="02000506030000020004" pitchFamily="2" charset="0"/>
                <a:ea typeface="Mulish Regular Black"/>
                <a:cs typeface="Mulish Regular Black"/>
                <a:sym typeface="Mulish Regular Black"/>
              </a:rPr>
              <a:t>initial product production</a:t>
            </a:r>
            <a:r>
              <a:rPr dirty="0">
                <a:latin typeface="Proxima Nova" panose="02000506030000020004" pitchFamily="2" charset="0"/>
              </a:rPr>
              <a:t> using our CAD design and doing AI model training to test how much correlation there is between </a:t>
            </a:r>
            <a:r>
              <a:rPr b="1" dirty="0">
                <a:solidFill>
                  <a:srgbClr val="222485"/>
                </a:solidFill>
                <a:latin typeface="Proxima Nova Extrabold" panose="02000506030000020004" pitchFamily="2" charset="0"/>
                <a:ea typeface="Mulish Regular Black"/>
                <a:cs typeface="Mulish Regular Black"/>
                <a:sym typeface="Mulish Regular Black"/>
              </a:rPr>
              <a:t>brain wave activity and physical activity</a:t>
            </a:r>
            <a:r>
              <a:rPr dirty="0">
                <a:latin typeface="Proxima Nova" panose="02000506030000020004" pitchFamily="2" charset="0"/>
              </a:rPr>
              <a:t>. There is a high correlation!</a:t>
            </a:r>
          </a:p>
        </p:txBody>
      </p:sp>
      <p:pic>
        <p:nvPicPr>
          <p:cNvPr id="287" name="electrodes-onshape.png" descr="electrodes-onshape.png"/>
          <p:cNvPicPr>
            <a:picLocks noChangeAspect="1"/>
          </p:cNvPicPr>
          <p:nvPr/>
        </p:nvPicPr>
        <p:blipFill>
          <a:blip r:embed="rId4"/>
          <a:stretch>
            <a:fillRect/>
          </a:stretch>
        </p:blipFill>
        <p:spPr>
          <a:xfrm>
            <a:off x="4135488" y="5627490"/>
            <a:ext cx="3632461" cy="3047410"/>
          </a:xfrm>
          <a:prstGeom prst="rect">
            <a:avLst/>
          </a:prstGeom>
          <a:ln w="12700">
            <a:miter lim="400000"/>
          </a:ln>
        </p:spPr>
      </p:pic>
      <p:pic>
        <p:nvPicPr>
          <p:cNvPr id="288" name="Tardis Logo (1).png" descr="Tardis Logo (1).png"/>
          <p:cNvPicPr>
            <a:picLocks noChangeAspect="1"/>
          </p:cNvPicPr>
          <p:nvPr/>
        </p:nvPicPr>
        <p:blipFill>
          <a:blip r:embed="rId5"/>
          <a:stretch>
            <a:fillRect/>
          </a:stretch>
        </p:blipFill>
        <p:spPr>
          <a:xfrm>
            <a:off x="11691360" y="211832"/>
            <a:ext cx="1107927" cy="1257537"/>
          </a:xfrm>
          <a:prstGeom prst="rect">
            <a:avLst/>
          </a:prstGeom>
          <a:ln w="12700">
            <a:miter lim="400000"/>
          </a:ln>
        </p:spPr>
      </p:pic>
      <p:pic>
        <p:nvPicPr>
          <p:cNvPr id="289" name="f9b8b06d4bb8640431fca480115180c39c24a840a17b0e27e7bd7571.png" descr="f9b8b06d4bb8640431fca480115180c39c24a840a17b0e27e7bd7571.png"/>
          <p:cNvPicPr>
            <a:picLocks noChangeAspect="1"/>
          </p:cNvPicPr>
          <p:nvPr/>
        </p:nvPicPr>
        <p:blipFill>
          <a:blip r:embed="rId6"/>
          <a:stretch>
            <a:fillRect/>
          </a:stretch>
        </p:blipFill>
        <p:spPr>
          <a:xfrm>
            <a:off x="7494089" y="4713824"/>
            <a:ext cx="5318317" cy="4243338"/>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1" name="Image" descr="Image"/>
          <p:cNvPicPr>
            <a:picLocks noChangeAspect="1"/>
          </p:cNvPicPr>
          <p:nvPr/>
        </p:nvPicPr>
        <p:blipFill>
          <a:blip r:embed="rId2"/>
          <a:stretch>
            <a:fillRect/>
          </a:stretch>
        </p:blipFill>
        <p:spPr>
          <a:xfrm>
            <a:off x="248443" y="1846539"/>
            <a:ext cx="8060503" cy="7219773"/>
          </a:xfrm>
          <a:prstGeom prst="rect">
            <a:avLst/>
          </a:prstGeom>
          <a:ln w="12700">
            <a:miter lim="400000"/>
          </a:ln>
        </p:spPr>
      </p:pic>
      <p:sp>
        <p:nvSpPr>
          <p:cNvPr id="292" name="Business Model"/>
          <p:cNvSpPr txBox="1"/>
          <p:nvPr/>
        </p:nvSpPr>
        <p:spPr>
          <a:xfrm>
            <a:off x="467879" y="381633"/>
            <a:ext cx="6536077" cy="18751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457200">
              <a:lnSpc>
                <a:spcPts val="24900"/>
              </a:lnSpc>
              <a:defRPr sz="10133">
                <a:solidFill>
                  <a:srgbClr val="2521EC"/>
                </a:solidFill>
                <a:latin typeface="Bolden-Regular"/>
                <a:ea typeface="Bolden-Regular"/>
                <a:cs typeface="Bolden-Regular"/>
                <a:sym typeface="Bolden-Regular"/>
              </a:defRPr>
            </a:lvl1pPr>
          </a:lstStyle>
          <a:p>
            <a:r>
              <a:t>Business Model</a:t>
            </a:r>
            <a:endParaRPr sz="1200"/>
          </a:p>
        </p:txBody>
      </p:sp>
      <p:pic>
        <p:nvPicPr>
          <p:cNvPr id="293" name="Image" descr="Image"/>
          <p:cNvPicPr>
            <a:picLocks noChangeAspect="1"/>
          </p:cNvPicPr>
          <p:nvPr/>
        </p:nvPicPr>
        <p:blipFill>
          <a:blip r:embed="rId3"/>
          <a:stretch>
            <a:fillRect/>
          </a:stretch>
        </p:blipFill>
        <p:spPr>
          <a:xfrm>
            <a:off x="6157814" y="974625"/>
            <a:ext cx="5778501" cy="5778501"/>
          </a:xfrm>
          <a:prstGeom prst="rect">
            <a:avLst/>
          </a:prstGeom>
          <a:ln w="12700">
            <a:miter lim="400000"/>
          </a:ln>
        </p:spPr>
      </p:pic>
      <p:pic>
        <p:nvPicPr>
          <p:cNvPr id="294" name="Image" descr="Image"/>
          <p:cNvPicPr>
            <a:picLocks noChangeAspect="1"/>
          </p:cNvPicPr>
          <p:nvPr/>
        </p:nvPicPr>
        <p:blipFill>
          <a:blip r:embed="rId4"/>
          <a:stretch>
            <a:fillRect/>
          </a:stretch>
        </p:blipFill>
        <p:spPr>
          <a:xfrm>
            <a:off x="10802442" y="6585546"/>
            <a:ext cx="2870201" cy="2667001"/>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6" name="Image" descr="Image"/>
          <p:cNvPicPr>
            <a:picLocks noChangeAspect="1"/>
          </p:cNvPicPr>
          <p:nvPr/>
        </p:nvPicPr>
        <p:blipFill>
          <a:blip r:embed="rId2"/>
          <a:stretch>
            <a:fillRect/>
          </a:stretch>
        </p:blipFill>
        <p:spPr>
          <a:xfrm rot="10800000" flipH="1">
            <a:off x="-2143448" y="-172777"/>
            <a:ext cx="19945807" cy="5258650"/>
          </a:xfrm>
          <a:prstGeom prst="rect">
            <a:avLst/>
          </a:prstGeom>
          <a:ln w="12700">
            <a:miter lim="400000"/>
          </a:ln>
        </p:spPr>
      </p:pic>
      <p:pic>
        <p:nvPicPr>
          <p:cNvPr id="297" name="Image" descr="Image"/>
          <p:cNvPicPr>
            <a:picLocks noChangeAspect="1"/>
          </p:cNvPicPr>
          <p:nvPr/>
        </p:nvPicPr>
        <p:blipFill>
          <a:blip r:embed="rId3"/>
          <a:stretch>
            <a:fillRect/>
          </a:stretch>
        </p:blipFill>
        <p:spPr>
          <a:xfrm>
            <a:off x="1134450" y="4994449"/>
            <a:ext cx="10735900" cy="4275217"/>
          </a:xfrm>
          <a:prstGeom prst="rect">
            <a:avLst/>
          </a:prstGeom>
          <a:ln w="12700">
            <a:miter lim="400000"/>
          </a:ln>
        </p:spPr>
      </p:pic>
      <p:sp>
        <p:nvSpPr>
          <p:cNvPr id="298" name="The Team"/>
          <p:cNvSpPr txBox="1"/>
          <p:nvPr/>
        </p:nvSpPr>
        <p:spPr>
          <a:xfrm>
            <a:off x="198468" y="9230817"/>
            <a:ext cx="9319712" cy="102592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defRPr sz="6000" i="1">
                <a:solidFill>
                  <a:srgbClr val="222485"/>
                </a:solidFill>
                <a:latin typeface="Mulish Regular Bold"/>
                <a:ea typeface="Mulish Regular Bold"/>
                <a:cs typeface="Mulish Regular Bold"/>
                <a:sym typeface="Mulish Regular Bold"/>
              </a:defRPr>
            </a:lvl1pPr>
          </a:lstStyle>
          <a:p>
            <a:r>
              <a:rPr b="1" i="0" dirty="0">
                <a:latin typeface="Proxima Nova" panose="02000506030000020004" pitchFamily="2" charset="0"/>
              </a:rPr>
              <a:t>The Team</a:t>
            </a:r>
          </a:p>
        </p:txBody>
      </p:sp>
      <p:pic>
        <p:nvPicPr>
          <p:cNvPr id="299" name="Image" descr="Image"/>
          <p:cNvPicPr>
            <a:picLocks noChangeAspect="1"/>
          </p:cNvPicPr>
          <p:nvPr/>
        </p:nvPicPr>
        <p:blipFill>
          <a:blip r:embed="rId4"/>
          <a:stretch>
            <a:fillRect/>
          </a:stretch>
        </p:blipFill>
        <p:spPr>
          <a:xfrm>
            <a:off x="10950675" y="-621161"/>
            <a:ext cx="2870201" cy="2679701"/>
          </a:xfrm>
          <a:prstGeom prst="rect">
            <a:avLst/>
          </a:prstGeom>
          <a:ln w="12700">
            <a:miter lim="400000"/>
          </a:ln>
        </p:spPr>
      </p:pic>
      <p:sp>
        <p:nvSpPr>
          <p:cNvPr id="300" name="Thank you for your interest!"/>
          <p:cNvSpPr txBox="1"/>
          <p:nvPr/>
        </p:nvSpPr>
        <p:spPr>
          <a:xfrm>
            <a:off x="523112" y="636884"/>
            <a:ext cx="12400069" cy="1371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lnSpc>
                <a:spcPts val="20600"/>
              </a:lnSpc>
              <a:defRPr sz="10000">
                <a:solidFill>
                  <a:srgbClr val="F9FAFC"/>
                </a:solidFill>
                <a:latin typeface="Bolden-Regular"/>
                <a:ea typeface="Bolden-Regular"/>
                <a:cs typeface="Bolden-Regular"/>
                <a:sym typeface="Bolden-Regular"/>
              </a:defRPr>
            </a:lvl1pPr>
          </a:lstStyle>
          <a:p>
            <a:r>
              <a:t>Thank you for your interest!</a:t>
            </a:r>
          </a:p>
        </p:txBody>
      </p:sp>
      <p:pic>
        <p:nvPicPr>
          <p:cNvPr id="301" name="IMG-4355.jpg" descr="IMG-4355.jpg"/>
          <p:cNvPicPr>
            <a:picLocks noChangeAspect="1"/>
          </p:cNvPicPr>
          <p:nvPr/>
        </p:nvPicPr>
        <p:blipFill>
          <a:blip r:embed="rId5"/>
          <a:srcRect l="13394" t="1109" r="13397" b="25680"/>
          <a:stretch>
            <a:fillRect/>
          </a:stretch>
        </p:blipFill>
        <p:spPr>
          <a:xfrm>
            <a:off x="1642807" y="4933553"/>
            <a:ext cx="1517167" cy="1517210"/>
          </a:xfrm>
          <a:custGeom>
            <a:avLst/>
            <a:gdLst/>
            <a:ahLst/>
            <a:cxnLst>
              <a:cxn ang="0">
                <a:pos x="wd2" y="hd2"/>
              </a:cxn>
              <a:cxn ang="5400000">
                <a:pos x="wd2" y="hd2"/>
              </a:cxn>
              <a:cxn ang="10800000">
                <a:pos x="wd2" y="hd2"/>
              </a:cxn>
              <a:cxn ang="16200000">
                <a:pos x="wd2" y="hd2"/>
              </a:cxn>
            </a:cxnLst>
            <a:rect l="0" t="0" r="r" b="b"/>
            <a:pathLst>
              <a:path w="19679" h="20595" extrusionOk="0">
                <a:moveTo>
                  <a:pt x="9842" y="0"/>
                </a:moveTo>
                <a:cubicBezTo>
                  <a:pt x="7323" y="0"/>
                  <a:pt x="4803" y="1006"/>
                  <a:pt x="2882" y="3017"/>
                </a:cubicBezTo>
                <a:cubicBezTo>
                  <a:pt x="-961" y="7038"/>
                  <a:pt x="-961" y="13557"/>
                  <a:pt x="2882" y="17578"/>
                </a:cubicBezTo>
                <a:cubicBezTo>
                  <a:pt x="6725" y="21600"/>
                  <a:pt x="12953" y="21600"/>
                  <a:pt x="16796" y="17578"/>
                </a:cubicBezTo>
                <a:cubicBezTo>
                  <a:pt x="20639" y="13557"/>
                  <a:pt x="20639" y="7038"/>
                  <a:pt x="16796" y="3017"/>
                </a:cubicBezTo>
                <a:cubicBezTo>
                  <a:pt x="14875" y="1006"/>
                  <a:pt x="12360" y="0"/>
                  <a:pt x="9842" y="0"/>
                </a:cubicBezTo>
                <a:close/>
              </a:path>
            </a:pathLst>
          </a:custGeom>
          <a:ln w="12700">
            <a:miter lim="400000"/>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Rounded Rectangle"/>
          <p:cNvSpPr/>
          <p:nvPr/>
        </p:nvSpPr>
        <p:spPr>
          <a:xfrm>
            <a:off x="6365326" y="4664285"/>
            <a:ext cx="6239477" cy="1270001"/>
          </a:xfrm>
          <a:prstGeom prst="roundRect">
            <a:avLst>
              <a:gd name="adj" fmla="val 15000"/>
            </a:avLst>
          </a:prstGeom>
          <a:solidFill>
            <a:srgbClr val="E0E6ED"/>
          </a:solidFill>
          <a:ln w="12700">
            <a:miter lim="400000"/>
          </a:ln>
        </p:spPr>
        <p:txBody>
          <a:bodyPr lIns="50800" tIns="50800" rIns="50800" bIns="50800" anchor="ctr"/>
          <a:lstStyle/>
          <a:p>
            <a:pPr defTabSz="457200">
              <a:defRPr sz="2200">
                <a:solidFill>
                  <a:srgbClr val="FFFFFF"/>
                </a:solidFill>
                <a:latin typeface="Graphik-Medium"/>
                <a:ea typeface="Graphik-Medium"/>
                <a:cs typeface="Graphik-Medium"/>
                <a:sym typeface="Graphik Medium"/>
              </a:defRPr>
            </a:pPr>
            <a:endParaRPr dirty="0">
              <a:latin typeface="Proxima Nova Medium" panose="02000506030000020004" pitchFamily="2" charset="0"/>
            </a:endParaRPr>
          </a:p>
        </p:txBody>
      </p:sp>
      <p:sp>
        <p:nvSpPr>
          <p:cNvPr id="158" name="Rounded Rectangle"/>
          <p:cNvSpPr/>
          <p:nvPr/>
        </p:nvSpPr>
        <p:spPr>
          <a:xfrm>
            <a:off x="6127337" y="8197183"/>
            <a:ext cx="6715455" cy="1270001"/>
          </a:xfrm>
          <a:prstGeom prst="roundRect">
            <a:avLst>
              <a:gd name="adj" fmla="val 15000"/>
            </a:avLst>
          </a:prstGeom>
          <a:solidFill>
            <a:srgbClr val="E0E6ED"/>
          </a:solidFill>
          <a:ln w="12700">
            <a:miter lim="400000"/>
          </a:ln>
        </p:spPr>
        <p:txBody>
          <a:bodyPr lIns="50800" tIns="50800" rIns="50800" bIns="50800" anchor="ctr"/>
          <a:lstStyle/>
          <a:p>
            <a:pPr defTabSz="457200">
              <a:defRPr sz="2200">
                <a:solidFill>
                  <a:srgbClr val="FFFFFF"/>
                </a:solidFill>
                <a:latin typeface="Graphik-Medium"/>
                <a:ea typeface="Graphik-Medium"/>
                <a:cs typeface="Graphik-Medium"/>
                <a:sym typeface="Graphik Medium"/>
              </a:defRPr>
            </a:pPr>
            <a:endParaRPr dirty="0">
              <a:latin typeface="Proxima Nova Medium" panose="02000506030000020004" pitchFamily="2" charset="0"/>
            </a:endParaRPr>
          </a:p>
        </p:txBody>
      </p:sp>
      <p:sp>
        <p:nvSpPr>
          <p:cNvPr id="159" name="More than 100 million Americans are not getting enough sleep, or more importantly, high quality sleep."/>
          <p:cNvSpPr txBox="1"/>
          <p:nvPr/>
        </p:nvSpPr>
        <p:spPr>
          <a:xfrm>
            <a:off x="432761" y="1876879"/>
            <a:ext cx="11757248" cy="101874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lnSpc>
                <a:spcPts val="3700"/>
              </a:lnSpc>
              <a:defRPr sz="3000">
                <a:solidFill>
                  <a:srgbClr val="1D1233"/>
                </a:solidFill>
                <a:latin typeface="Mulish Regular Regular"/>
                <a:ea typeface="Mulish Regular Regular"/>
                <a:cs typeface="Mulish Regular Regular"/>
                <a:sym typeface="Mulish Regular Regular"/>
              </a:defRPr>
            </a:pPr>
            <a:r>
              <a:rPr dirty="0">
                <a:latin typeface="Proxima Nova" panose="02000506030000020004" pitchFamily="2" charset="0"/>
              </a:rPr>
              <a:t>More than 100 million Americans are </a:t>
            </a:r>
            <a:r>
              <a:rPr b="1" dirty="0">
                <a:latin typeface="Proxima Nova Extrabold" panose="02000506030000020004" pitchFamily="2" charset="0"/>
                <a:ea typeface="Mulish Regular Black"/>
                <a:cs typeface="Mulish Regular Black"/>
                <a:sym typeface="Mulish Regular Black"/>
              </a:rPr>
              <a:t>not getting enough sleep</a:t>
            </a:r>
            <a:r>
              <a:rPr dirty="0">
                <a:latin typeface="Proxima Nova" panose="02000506030000020004" pitchFamily="2" charset="0"/>
              </a:rPr>
              <a:t>, or more importantly, </a:t>
            </a:r>
            <a:r>
              <a:rPr b="1" dirty="0">
                <a:solidFill>
                  <a:srgbClr val="222485"/>
                </a:solidFill>
                <a:latin typeface="Proxima Nova Extrabold" panose="02000506030000020004" pitchFamily="2" charset="0"/>
                <a:ea typeface="Mulish Regular Black"/>
                <a:cs typeface="Mulish Regular Black"/>
                <a:sym typeface="Mulish Regular Black"/>
              </a:rPr>
              <a:t>high quality</a:t>
            </a:r>
            <a:r>
              <a:rPr dirty="0">
                <a:latin typeface="Proxima Nova" panose="02000506030000020004" pitchFamily="2" charset="0"/>
              </a:rPr>
              <a:t> sleep. </a:t>
            </a:r>
          </a:p>
        </p:txBody>
      </p:sp>
      <p:sp>
        <p:nvSpPr>
          <p:cNvPr id="160" name="PROBLEM"/>
          <p:cNvSpPr txBox="1">
            <a:spLocks noGrp="1"/>
          </p:cNvSpPr>
          <p:nvPr>
            <p:ph type="title" idx="4294967295"/>
          </p:nvPr>
        </p:nvSpPr>
        <p:spPr>
          <a:xfrm>
            <a:off x="235228" y="119377"/>
            <a:ext cx="4115814" cy="1568267"/>
          </a:xfrm>
          <a:prstGeom prst="rect">
            <a:avLst/>
          </a:prstGeom>
        </p:spPr>
        <p:txBody>
          <a:bodyPr anchor="b"/>
          <a:lstStyle>
            <a:lvl1pPr>
              <a:lnSpc>
                <a:spcPct val="90000"/>
              </a:lnSpc>
              <a:defRPr sz="10000" spc="100">
                <a:solidFill>
                  <a:srgbClr val="2521EC"/>
                </a:solidFill>
                <a:latin typeface="Bolden-Regular"/>
                <a:ea typeface="Bolden-Regular"/>
                <a:cs typeface="Bolden-Regular"/>
                <a:sym typeface="Bolden-Regular"/>
              </a:defRPr>
            </a:lvl1pPr>
          </a:lstStyle>
          <a:p>
            <a:r>
              <a:t>PROBLEM</a:t>
            </a:r>
          </a:p>
        </p:txBody>
      </p:sp>
      <p:sp>
        <p:nvSpPr>
          <p:cNvPr id="161" name="Up to 1 billion people (almost 1 in 6 people) have suffered from neurological disorders.…"/>
          <p:cNvSpPr txBox="1"/>
          <p:nvPr/>
        </p:nvSpPr>
        <p:spPr>
          <a:xfrm>
            <a:off x="464502" y="3346593"/>
            <a:ext cx="14447866" cy="102592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3000">
                <a:latin typeface="Mulish Regular Regular"/>
                <a:ea typeface="Mulish Regular Regular"/>
                <a:cs typeface="Mulish Regular Regular"/>
                <a:sym typeface="Mulish Regular Regular"/>
              </a:defRPr>
            </a:pPr>
            <a:r>
              <a:rPr dirty="0">
                <a:latin typeface="Proxima Nova Light" panose="02000506030000020004" pitchFamily="2" charset="0"/>
                <a:ea typeface="Mulish Regular Light"/>
                <a:cs typeface="Mulish Regular Light"/>
                <a:sym typeface="Mulish Regular Light"/>
              </a:rPr>
              <a:t>Up to </a:t>
            </a:r>
            <a:r>
              <a:rPr b="1" dirty="0">
                <a:latin typeface="Proxima Nova Extrabold" panose="02000506030000020004" pitchFamily="2" charset="0"/>
                <a:ea typeface="Mulish Regular Black"/>
                <a:cs typeface="Mulish Regular Black"/>
                <a:sym typeface="Mulish Regular Black"/>
              </a:rPr>
              <a:t>1 billion people</a:t>
            </a:r>
            <a:r>
              <a:rPr dirty="0">
                <a:latin typeface="Proxima Nova Light" panose="02000506030000020004" pitchFamily="2" charset="0"/>
                <a:ea typeface="Mulish Regular Light"/>
                <a:cs typeface="Mulish Regular Light"/>
                <a:sym typeface="Mulish Regular Light"/>
              </a:rPr>
              <a:t> (almost 1 in 6 people) have suffered from neurological disorders.</a:t>
            </a:r>
          </a:p>
          <a:p>
            <a:pPr algn="l">
              <a:defRPr sz="3000">
                <a:latin typeface="Mulish Regular Light"/>
                <a:ea typeface="Mulish Regular Light"/>
                <a:cs typeface="Mulish Regular Light"/>
                <a:sym typeface="Mulish Regular Light"/>
              </a:defRPr>
            </a:pPr>
            <a:r>
              <a:rPr dirty="0">
                <a:latin typeface="Proxima Nova Light" panose="02000506030000020004" pitchFamily="2" charset="0"/>
              </a:rPr>
              <a:t>20% of American adults suffer from some form of </a:t>
            </a:r>
            <a:r>
              <a:rPr b="1" dirty="0">
                <a:latin typeface="Proxima Nova Extrabold" panose="02000506030000020004" pitchFamily="2" charset="0"/>
                <a:ea typeface="Mulish Regular Black"/>
                <a:cs typeface="Mulish Regular Black"/>
                <a:sym typeface="Mulish Regular Black"/>
              </a:rPr>
              <a:t>anxiety disorder.</a:t>
            </a:r>
          </a:p>
        </p:txBody>
      </p:sp>
      <p:sp>
        <p:nvSpPr>
          <p:cNvPr id="162" name="Many BIPOC and low-income individuals lack access to treatment.…"/>
          <p:cNvSpPr txBox="1"/>
          <p:nvPr/>
        </p:nvSpPr>
        <p:spPr>
          <a:xfrm>
            <a:off x="371057" y="6192418"/>
            <a:ext cx="12262685" cy="17466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spcBef>
                <a:spcPts val="1300"/>
              </a:spcBef>
              <a:defRPr sz="3000">
                <a:latin typeface="Mulish Regular Light"/>
                <a:ea typeface="Mulish Regular Light"/>
                <a:cs typeface="Mulish Regular Light"/>
                <a:sym typeface="Mulish Regular Light"/>
              </a:defRPr>
            </a:pPr>
            <a:r>
              <a:rPr dirty="0">
                <a:latin typeface="Proxima Nova Light" panose="02000506030000020004" pitchFamily="2" charset="0"/>
              </a:rPr>
              <a:t>Many BIPOC and low-income individuals </a:t>
            </a:r>
            <a:r>
              <a:rPr b="1" dirty="0">
                <a:latin typeface="Proxima Nova Extrabold" panose="02000506030000020004" pitchFamily="2" charset="0"/>
                <a:ea typeface="Mulish Regular Black"/>
                <a:cs typeface="Mulish Regular Black"/>
                <a:sym typeface="Mulish Regular Black"/>
              </a:rPr>
              <a:t>lack access to treatment</a:t>
            </a:r>
            <a:r>
              <a:rPr dirty="0">
                <a:latin typeface="Proxima Nova Light" panose="02000506030000020004" pitchFamily="2" charset="0"/>
              </a:rPr>
              <a:t>. </a:t>
            </a:r>
          </a:p>
          <a:p>
            <a:pPr algn="l">
              <a:spcBef>
                <a:spcPts val="1300"/>
              </a:spcBef>
              <a:defRPr sz="2800">
                <a:latin typeface="Mulish Regular Light"/>
                <a:ea typeface="Mulish Regular Light"/>
                <a:cs typeface="Mulish Regular Light"/>
                <a:sym typeface="Mulish Regular Light"/>
              </a:defRPr>
            </a:pPr>
            <a:r>
              <a:rPr dirty="0">
                <a:latin typeface="Proxima Nova Light" panose="02000506030000020004" pitchFamily="2" charset="0"/>
              </a:rPr>
              <a:t>Native Americans, biracial people, and other groups experience </a:t>
            </a:r>
            <a:r>
              <a:rPr b="1" dirty="0">
                <a:latin typeface="Proxima Nova Extrabold" panose="02000506030000020004" pitchFamily="2" charset="0"/>
                <a:ea typeface="Mulish Regular Black"/>
                <a:cs typeface="Mulish Regular Black"/>
                <a:sym typeface="Mulish Regular Black"/>
              </a:rPr>
              <a:t>higher rates</a:t>
            </a:r>
            <a:r>
              <a:rPr dirty="0">
                <a:latin typeface="Proxima Nova Light" panose="02000506030000020004" pitchFamily="2" charset="0"/>
              </a:rPr>
              <a:t> of PTSD, depression, and other mental health disorders.</a:t>
            </a:r>
          </a:p>
          <a:p>
            <a:pPr algn="l">
              <a:defRPr sz="1000">
                <a:latin typeface="Mulish Regular Regular"/>
                <a:ea typeface="Mulish Regular Regular"/>
                <a:cs typeface="Mulish Regular Regular"/>
                <a:sym typeface="Mulish Regular Regular"/>
              </a:defRPr>
            </a:pPr>
            <a:r>
              <a:rPr dirty="0">
                <a:latin typeface="Proxima Nova" panose="02000506030000020004" pitchFamily="2" charset="0"/>
              </a:rPr>
              <a:t>Source: https://</a:t>
            </a:r>
            <a:r>
              <a:rPr dirty="0" err="1">
                <a:latin typeface="Proxima Nova" panose="02000506030000020004" pitchFamily="2" charset="0"/>
              </a:rPr>
              <a:t>www.psychiatry.org</a:t>
            </a:r>
            <a:r>
              <a:rPr dirty="0">
                <a:latin typeface="Proxima Nova" panose="02000506030000020004" pitchFamily="2" charset="0"/>
              </a:rPr>
              <a:t>/psychiatrists/cultural-competency/education/mental-health-facts</a:t>
            </a:r>
          </a:p>
        </p:txBody>
      </p:sp>
      <p:sp>
        <p:nvSpPr>
          <p:cNvPr id="163" name="There are large disparities in access to mental health treatment."/>
          <p:cNvSpPr txBox="1"/>
          <p:nvPr/>
        </p:nvSpPr>
        <p:spPr>
          <a:xfrm>
            <a:off x="6386463" y="8319222"/>
            <a:ext cx="6197203" cy="102592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3000">
                <a:solidFill>
                  <a:srgbClr val="1B1A1F"/>
                </a:solidFill>
                <a:latin typeface="Mulish Regular Regular"/>
                <a:ea typeface="Mulish Regular Regular"/>
                <a:cs typeface="Mulish Regular Regular"/>
                <a:sym typeface="Mulish Regular Regular"/>
              </a:defRPr>
            </a:pPr>
            <a:r>
              <a:rPr dirty="0">
                <a:latin typeface="Proxima Nova" panose="02000506030000020004" pitchFamily="2" charset="0"/>
              </a:rPr>
              <a:t>There are </a:t>
            </a:r>
            <a:r>
              <a:rPr b="1" dirty="0">
                <a:solidFill>
                  <a:srgbClr val="2521EC"/>
                </a:solidFill>
                <a:latin typeface="Proxima Nova Extrabold" panose="02000506030000020004" pitchFamily="2" charset="0"/>
                <a:ea typeface="Mulish Regular Black"/>
                <a:cs typeface="Mulish Regular Black"/>
                <a:sym typeface="Mulish Regular Black"/>
              </a:rPr>
              <a:t>large disparities</a:t>
            </a:r>
            <a:r>
              <a:rPr dirty="0">
                <a:latin typeface="Proxima Nova" panose="02000506030000020004" pitchFamily="2" charset="0"/>
              </a:rPr>
              <a:t> in access to mental health treatment.</a:t>
            </a:r>
          </a:p>
        </p:txBody>
      </p:sp>
      <p:pic>
        <p:nvPicPr>
          <p:cNvPr id="164" name="Image" descr="Image"/>
          <p:cNvPicPr>
            <a:picLocks noChangeAspect="1"/>
          </p:cNvPicPr>
          <p:nvPr/>
        </p:nvPicPr>
        <p:blipFill>
          <a:blip r:embed="rId2"/>
          <a:stretch>
            <a:fillRect/>
          </a:stretch>
        </p:blipFill>
        <p:spPr>
          <a:xfrm>
            <a:off x="11420461" y="534486"/>
            <a:ext cx="2311401" cy="2146301"/>
          </a:xfrm>
          <a:prstGeom prst="rect">
            <a:avLst/>
          </a:prstGeom>
          <a:ln w="12700">
            <a:miter lim="400000"/>
          </a:ln>
        </p:spPr>
      </p:pic>
      <p:sp>
        <p:nvSpPr>
          <p:cNvPr id="165" name="The pandemic is making things worse than ever."/>
          <p:cNvSpPr txBox="1"/>
          <p:nvPr/>
        </p:nvSpPr>
        <p:spPr>
          <a:xfrm>
            <a:off x="6257022" y="4715522"/>
            <a:ext cx="6197202" cy="10861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r" defTabSz="457200">
              <a:lnSpc>
                <a:spcPts val="3900"/>
              </a:lnSpc>
              <a:defRPr sz="3200">
                <a:solidFill>
                  <a:srgbClr val="1D1233"/>
                </a:solidFill>
                <a:latin typeface="Mulish Regular Regular"/>
                <a:ea typeface="Mulish Regular Regular"/>
                <a:cs typeface="Mulish Regular Regular"/>
                <a:sym typeface="Mulish Regular Regular"/>
              </a:defRPr>
            </a:pPr>
            <a:r>
              <a:rPr dirty="0">
                <a:latin typeface="Proxima Nova" panose="02000506030000020004" pitchFamily="2" charset="0"/>
              </a:rPr>
              <a:t>The pandemic is making things </a:t>
            </a:r>
            <a:r>
              <a:rPr b="1" dirty="0">
                <a:solidFill>
                  <a:srgbClr val="2620F6"/>
                </a:solidFill>
                <a:latin typeface="Proxima Nova Extrabold" panose="02000506030000020004" pitchFamily="2" charset="0"/>
                <a:ea typeface="Mulish Regular Black"/>
                <a:cs typeface="Mulish Regular Black"/>
                <a:sym typeface="Mulish Regular Black"/>
              </a:rPr>
              <a:t>worse than ever</a:t>
            </a:r>
            <a:r>
              <a:rPr b="1" dirty="0">
                <a:latin typeface="Proxima Nova Extrabold" panose="02000506030000020004" pitchFamily="2" charset="0"/>
                <a:ea typeface="Mulish Regular Black"/>
                <a:cs typeface="Mulish Regular Black"/>
                <a:sym typeface="Mulish Regular Black"/>
              </a:rPr>
              <a:t>. </a:t>
            </a:r>
          </a:p>
        </p:txBody>
      </p:sp>
      <p:pic>
        <p:nvPicPr>
          <p:cNvPr id="166" name="Tardis Logo (1).png" descr="Tardis Logo (1).png"/>
          <p:cNvPicPr>
            <a:picLocks noChangeAspect="1"/>
          </p:cNvPicPr>
          <p:nvPr/>
        </p:nvPicPr>
        <p:blipFill>
          <a:blip r:embed="rId3"/>
          <a:stretch>
            <a:fillRect/>
          </a:stretch>
        </p:blipFill>
        <p:spPr>
          <a:xfrm>
            <a:off x="175486" y="8374983"/>
            <a:ext cx="1118908" cy="1270001"/>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1DCF"/>
        </a:solidFill>
        <a:effectLst/>
      </p:bgPr>
    </p:bg>
    <p:spTree>
      <p:nvGrpSpPr>
        <p:cNvPr id="1" name=""/>
        <p:cNvGrpSpPr/>
        <p:nvPr/>
      </p:nvGrpSpPr>
      <p:grpSpPr>
        <a:xfrm>
          <a:off x="0" y="0"/>
          <a:ext cx="0" cy="0"/>
          <a:chOff x="0" y="0"/>
          <a:chExt cx="0" cy="0"/>
        </a:xfrm>
      </p:grpSpPr>
      <p:sp>
        <p:nvSpPr>
          <p:cNvPr id="168" name="Current Solutions"/>
          <p:cNvSpPr txBox="1">
            <a:spLocks noGrp="1"/>
          </p:cNvSpPr>
          <p:nvPr>
            <p:ph type="title" idx="4294967295"/>
          </p:nvPr>
        </p:nvSpPr>
        <p:spPr>
          <a:xfrm>
            <a:off x="312068" y="204044"/>
            <a:ext cx="8401945" cy="1657816"/>
          </a:xfrm>
          <a:prstGeom prst="rect">
            <a:avLst/>
          </a:prstGeom>
        </p:spPr>
        <p:txBody>
          <a:bodyPr anchor="b">
            <a:normAutofit fontScale="90000"/>
          </a:bodyPr>
          <a:lstStyle>
            <a:lvl1pPr>
              <a:lnSpc>
                <a:spcPct val="90000"/>
              </a:lnSpc>
              <a:defRPr sz="10000" spc="100">
                <a:solidFill>
                  <a:srgbClr val="F9FAFC"/>
                </a:solidFill>
                <a:latin typeface="Bolden-Regular"/>
                <a:ea typeface="Bolden-Regular"/>
                <a:cs typeface="Bolden-Regular"/>
                <a:sym typeface="Bolden-Regular"/>
              </a:defRPr>
            </a:lvl1pPr>
          </a:lstStyle>
          <a:p>
            <a:r>
              <a:t>Current Solutions</a:t>
            </a:r>
          </a:p>
        </p:txBody>
      </p:sp>
      <p:pic>
        <p:nvPicPr>
          <p:cNvPr id="169" name="Image" descr="Image"/>
          <p:cNvPicPr>
            <a:picLocks noChangeAspect="1"/>
          </p:cNvPicPr>
          <p:nvPr/>
        </p:nvPicPr>
        <p:blipFill>
          <a:blip r:embed="rId2"/>
          <a:stretch>
            <a:fillRect/>
          </a:stretch>
        </p:blipFill>
        <p:spPr>
          <a:xfrm>
            <a:off x="10876790" y="5812028"/>
            <a:ext cx="1952400" cy="2096808"/>
          </a:xfrm>
          <a:prstGeom prst="rect">
            <a:avLst/>
          </a:prstGeom>
          <a:ln w="12700">
            <a:miter lim="400000"/>
          </a:ln>
        </p:spPr>
      </p:pic>
      <p:pic>
        <p:nvPicPr>
          <p:cNvPr id="170" name="Image" descr="Image"/>
          <p:cNvPicPr>
            <a:picLocks noChangeAspect="1"/>
          </p:cNvPicPr>
          <p:nvPr/>
        </p:nvPicPr>
        <p:blipFill>
          <a:blip r:embed="rId3"/>
          <a:stretch>
            <a:fillRect/>
          </a:stretch>
        </p:blipFill>
        <p:spPr>
          <a:xfrm>
            <a:off x="10827565" y="2945201"/>
            <a:ext cx="2050851" cy="2096808"/>
          </a:xfrm>
          <a:prstGeom prst="rect">
            <a:avLst/>
          </a:prstGeom>
          <a:ln w="12700">
            <a:miter lim="400000"/>
          </a:ln>
        </p:spPr>
      </p:pic>
      <p:pic>
        <p:nvPicPr>
          <p:cNvPr id="171" name="Image" descr="Image"/>
          <p:cNvPicPr>
            <a:picLocks noChangeAspect="1"/>
          </p:cNvPicPr>
          <p:nvPr/>
        </p:nvPicPr>
        <p:blipFill>
          <a:blip r:embed="rId4"/>
          <a:stretch>
            <a:fillRect/>
          </a:stretch>
        </p:blipFill>
        <p:spPr>
          <a:xfrm>
            <a:off x="10270094" y="173619"/>
            <a:ext cx="2408169" cy="2400248"/>
          </a:xfrm>
          <a:prstGeom prst="rect">
            <a:avLst/>
          </a:prstGeom>
          <a:ln w="12700">
            <a:miter lim="400000"/>
          </a:ln>
        </p:spPr>
      </p:pic>
      <p:sp>
        <p:nvSpPr>
          <p:cNvPr id="172" name="OpenBCI: $600"/>
          <p:cNvSpPr txBox="1"/>
          <p:nvPr/>
        </p:nvSpPr>
        <p:spPr>
          <a:xfrm>
            <a:off x="8828685" y="6860341"/>
            <a:ext cx="2859757" cy="10953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457200">
              <a:lnSpc>
                <a:spcPts val="9300"/>
              </a:lnSpc>
              <a:defRPr sz="3000" i="1">
                <a:solidFill>
                  <a:srgbClr val="F8F8F8"/>
                </a:solidFill>
                <a:latin typeface="Mulish Regular Black"/>
                <a:ea typeface="Mulish Regular Black"/>
                <a:cs typeface="Mulish Regular Black"/>
                <a:sym typeface="Mulish Regular Black"/>
              </a:defRPr>
            </a:lvl1pPr>
          </a:lstStyle>
          <a:p>
            <a:r>
              <a:rPr b="1" i="0" dirty="0" err="1">
                <a:latin typeface="Proxima Nova Extrabold" panose="02000506030000020004" pitchFamily="2" charset="0"/>
              </a:rPr>
              <a:t>OpenBCI</a:t>
            </a:r>
            <a:r>
              <a:rPr b="1" i="0" dirty="0">
                <a:latin typeface="Proxima Nova Extrabold" panose="02000506030000020004" pitchFamily="2" charset="0"/>
              </a:rPr>
              <a:t>: $600</a:t>
            </a:r>
            <a:endParaRPr b="1" i="0" dirty="0">
              <a:solidFill>
                <a:srgbClr val="000000"/>
              </a:solidFill>
              <a:latin typeface="Proxima Nova Extrabold" panose="02000506030000020004" pitchFamily="2" charset="0"/>
            </a:endParaRPr>
          </a:p>
        </p:txBody>
      </p:sp>
      <p:sp>
        <p:nvSpPr>
          <p:cNvPr id="173" name="Urgotech: $500"/>
          <p:cNvSpPr txBox="1"/>
          <p:nvPr/>
        </p:nvSpPr>
        <p:spPr>
          <a:xfrm>
            <a:off x="9084999" y="5194462"/>
            <a:ext cx="2906245" cy="10828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457200">
              <a:lnSpc>
                <a:spcPts val="9300"/>
              </a:lnSpc>
              <a:defRPr sz="3000" i="1">
                <a:solidFill>
                  <a:srgbClr val="F9FAFC"/>
                </a:solidFill>
                <a:latin typeface="Mulish Regular Black"/>
                <a:ea typeface="Mulish Regular Black"/>
                <a:cs typeface="Mulish Regular Black"/>
                <a:sym typeface="Mulish Regular Black"/>
              </a:defRPr>
            </a:lvl1pPr>
          </a:lstStyle>
          <a:p>
            <a:r>
              <a:rPr b="1" i="0" dirty="0" err="1">
                <a:latin typeface="Proxima Nova Extrabold" panose="02000506030000020004" pitchFamily="2" charset="0"/>
              </a:rPr>
              <a:t>Urgotech</a:t>
            </a:r>
            <a:r>
              <a:rPr b="1" i="0" dirty="0">
                <a:latin typeface="Proxima Nova Extrabold" panose="02000506030000020004" pitchFamily="2" charset="0"/>
              </a:rPr>
              <a:t>: $500</a:t>
            </a:r>
          </a:p>
        </p:txBody>
      </p:sp>
      <p:sp>
        <p:nvSpPr>
          <p:cNvPr id="174" name="TARDIS: $180"/>
          <p:cNvSpPr txBox="1"/>
          <p:nvPr/>
        </p:nvSpPr>
        <p:spPr>
          <a:xfrm>
            <a:off x="9004214" y="2271544"/>
            <a:ext cx="2508699" cy="10953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457200">
              <a:lnSpc>
                <a:spcPts val="9300"/>
              </a:lnSpc>
              <a:defRPr sz="3000" i="1">
                <a:solidFill>
                  <a:srgbClr val="F8F8F8"/>
                </a:solidFill>
                <a:latin typeface="Mulish Regular Bold"/>
                <a:ea typeface="Mulish Regular Bold"/>
                <a:cs typeface="Mulish Regular Bold"/>
                <a:sym typeface="Mulish Regular Bold"/>
              </a:defRPr>
            </a:lvl1pPr>
          </a:lstStyle>
          <a:p>
            <a:r>
              <a:rPr b="1" i="0" dirty="0">
                <a:latin typeface="Proxima Nova" panose="02000506030000020004" pitchFamily="2" charset="0"/>
              </a:rPr>
              <a:t>TARDIS: $180</a:t>
            </a:r>
            <a:endParaRPr b="1" i="0" dirty="0">
              <a:solidFill>
                <a:srgbClr val="000000"/>
              </a:solidFill>
              <a:latin typeface="Proxima Nova" panose="02000506030000020004" pitchFamily="2" charset="0"/>
            </a:endParaRPr>
          </a:p>
        </p:txBody>
      </p:sp>
      <p:sp>
        <p:nvSpPr>
          <p:cNvPr id="175" name="Ineffective"/>
          <p:cNvSpPr txBox="1"/>
          <p:nvPr/>
        </p:nvSpPr>
        <p:spPr>
          <a:xfrm>
            <a:off x="977334" y="2074985"/>
            <a:ext cx="2603277"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lvl1pPr algn="l">
              <a:defRPr sz="4000">
                <a:solidFill>
                  <a:srgbClr val="F9FAFC"/>
                </a:solidFill>
                <a:latin typeface="Mulish Regular Black"/>
                <a:ea typeface="Mulish Regular Black"/>
                <a:cs typeface="Mulish Regular Black"/>
                <a:sym typeface="Mulish Regular Black"/>
              </a:defRPr>
            </a:lvl1pPr>
          </a:lstStyle>
          <a:p>
            <a:r>
              <a:rPr b="1" dirty="0">
                <a:latin typeface="Proxima Nova Extrabold" panose="02000506030000020004" pitchFamily="2" charset="0"/>
              </a:rPr>
              <a:t>Ineffective</a:t>
            </a:r>
          </a:p>
        </p:txBody>
      </p:sp>
      <p:sp>
        <p:nvSpPr>
          <p:cNvPr id="176" name="Invasive"/>
          <p:cNvSpPr txBox="1"/>
          <p:nvPr/>
        </p:nvSpPr>
        <p:spPr>
          <a:xfrm>
            <a:off x="966866" y="4364353"/>
            <a:ext cx="2042226"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lvl1pPr algn="l">
              <a:defRPr sz="4000">
                <a:solidFill>
                  <a:srgbClr val="F9FAFC"/>
                </a:solidFill>
                <a:latin typeface="Mulish Regular Black"/>
                <a:ea typeface="Mulish Regular Black"/>
                <a:cs typeface="Mulish Regular Black"/>
                <a:sym typeface="Mulish Regular Black"/>
              </a:defRPr>
            </a:lvl1pPr>
          </a:lstStyle>
          <a:p>
            <a:r>
              <a:rPr b="1" dirty="0">
                <a:latin typeface="Proxima Nova Extrabold" panose="02000506030000020004" pitchFamily="2" charset="0"/>
              </a:rPr>
              <a:t>Invasive</a:t>
            </a:r>
          </a:p>
        </p:txBody>
      </p:sp>
      <p:sp>
        <p:nvSpPr>
          <p:cNvPr id="177" name="Expensive"/>
          <p:cNvSpPr txBox="1"/>
          <p:nvPr/>
        </p:nvSpPr>
        <p:spPr>
          <a:xfrm>
            <a:off x="909323" y="7039691"/>
            <a:ext cx="2489464"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lvl1pPr algn="l">
              <a:defRPr sz="4000">
                <a:solidFill>
                  <a:srgbClr val="F9FAFC"/>
                </a:solidFill>
                <a:latin typeface="Mulish Regular Black"/>
                <a:ea typeface="Mulish Regular Black"/>
                <a:cs typeface="Mulish Regular Black"/>
                <a:sym typeface="Mulish Regular Black"/>
              </a:defRPr>
            </a:lvl1pPr>
          </a:lstStyle>
          <a:p>
            <a:r>
              <a:rPr b="1" dirty="0">
                <a:latin typeface="Proxima Nova Extrabold" panose="02000506030000020004" pitchFamily="2" charset="0"/>
              </a:rPr>
              <a:t>Expensive</a:t>
            </a:r>
          </a:p>
        </p:txBody>
      </p:sp>
      <p:sp>
        <p:nvSpPr>
          <p:cNvPr id="178" name="Treatments for anxiety disorder work only 50% of the time. Most treatments are purely trial-and-error."/>
          <p:cNvSpPr txBox="1"/>
          <p:nvPr/>
        </p:nvSpPr>
        <p:spPr>
          <a:xfrm>
            <a:off x="977334" y="2893700"/>
            <a:ext cx="6656378" cy="13029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l">
              <a:defRPr sz="2600">
                <a:solidFill>
                  <a:srgbClr val="F9FAFC"/>
                </a:solidFill>
                <a:latin typeface="Mulish Regular Light"/>
                <a:ea typeface="Mulish Regular Light"/>
                <a:cs typeface="Mulish Regular Light"/>
                <a:sym typeface="Mulish Regular Light"/>
              </a:defRPr>
            </a:lvl1pPr>
          </a:lstStyle>
          <a:p>
            <a:r>
              <a:rPr dirty="0">
                <a:latin typeface="Proxima Nova Light" panose="02000506030000020004" pitchFamily="2" charset="0"/>
              </a:rPr>
              <a:t>Treatments for anxiety disorder work only 50% of the time. Most treatments are purely trial-and-error.</a:t>
            </a:r>
          </a:p>
        </p:txBody>
      </p:sp>
      <p:sp>
        <p:nvSpPr>
          <p:cNvPr id="179" name="Treatments are very invasive, such as DBS or Neuropace, where surgery is required. Or, they are subcutaneous or have many side effects."/>
          <p:cNvSpPr txBox="1"/>
          <p:nvPr/>
        </p:nvSpPr>
        <p:spPr>
          <a:xfrm>
            <a:off x="977334" y="5087170"/>
            <a:ext cx="5897459" cy="17030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l">
              <a:defRPr sz="2600">
                <a:solidFill>
                  <a:srgbClr val="F9FAFC"/>
                </a:solidFill>
                <a:latin typeface="Mulish Regular Light"/>
                <a:ea typeface="Mulish Regular Light"/>
                <a:cs typeface="Mulish Regular Light"/>
                <a:sym typeface="Mulish Regular Light"/>
              </a:defRPr>
            </a:lvl1pPr>
          </a:lstStyle>
          <a:p>
            <a:r>
              <a:rPr dirty="0">
                <a:latin typeface="Proxima Nova Light" panose="02000506030000020004" pitchFamily="2" charset="0"/>
              </a:rPr>
              <a:t>Treatments are very invasive, such as DBS or </a:t>
            </a:r>
            <a:r>
              <a:rPr dirty="0" err="1">
                <a:latin typeface="Proxima Nova Light" panose="02000506030000020004" pitchFamily="2" charset="0"/>
              </a:rPr>
              <a:t>Neuropace</a:t>
            </a:r>
            <a:r>
              <a:rPr dirty="0">
                <a:latin typeface="Proxima Nova Light" panose="02000506030000020004" pitchFamily="2" charset="0"/>
              </a:rPr>
              <a:t>, where surgery is required. Or, they are subcutaneous or have many side effects.</a:t>
            </a:r>
          </a:p>
        </p:txBody>
      </p:sp>
      <p:sp>
        <p:nvSpPr>
          <p:cNvPr id="180" name="Prohibitive high prices affect BIPOC and underserved people disproportionally, and trial-and-error exacerbates the situation."/>
          <p:cNvSpPr txBox="1"/>
          <p:nvPr/>
        </p:nvSpPr>
        <p:spPr>
          <a:xfrm>
            <a:off x="913834" y="7825275"/>
            <a:ext cx="6353292" cy="13029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l">
              <a:defRPr sz="2600">
                <a:solidFill>
                  <a:srgbClr val="F9FAFC"/>
                </a:solidFill>
                <a:latin typeface="Mulish Regular Light"/>
                <a:ea typeface="Mulish Regular Light"/>
                <a:cs typeface="Mulish Regular Light"/>
                <a:sym typeface="Mulish Regular Light"/>
              </a:defRPr>
            </a:lvl1pPr>
          </a:lstStyle>
          <a:p>
            <a:r>
              <a:rPr dirty="0">
                <a:latin typeface="Proxima Nova Light" panose="02000506030000020004" pitchFamily="2" charset="0"/>
              </a:rPr>
              <a:t>Prohibitive high prices affect BIPOC and underserved people disproportionally, and trial-and-error exacerbates the situation.</a:t>
            </a:r>
          </a:p>
        </p:txBody>
      </p:sp>
      <p:pic>
        <p:nvPicPr>
          <p:cNvPr id="181" name="Image" descr="Image"/>
          <p:cNvPicPr>
            <a:picLocks noChangeAspect="1"/>
          </p:cNvPicPr>
          <p:nvPr/>
        </p:nvPicPr>
        <p:blipFill>
          <a:blip r:embed="rId5"/>
          <a:stretch>
            <a:fillRect/>
          </a:stretch>
        </p:blipFill>
        <p:spPr>
          <a:xfrm>
            <a:off x="259466" y="2157535"/>
            <a:ext cx="571501" cy="571501"/>
          </a:xfrm>
          <a:prstGeom prst="rect">
            <a:avLst/>
          </a:prstGeom>
          <a:ln w="12700">
            <a:miter lim="400000"/>
          </a:ln>
        </p:spPr>
      </p:pic>
      <p:pic>
        <p:nvPicPr>
          <p:cNvPr id="182" name="Image" descr="Image"/>
          <p:cNvPicPr>
            <a:picLocks noChangeAspect="1"/>
          </p:cNvPicPr>
          <p:nvPr/>
        </p:nvPicPr>
        <p:blipFill>
          <a:blip r:embed="rId5"/>
          <a:stretch>
            <a:fillRect/>
          </a:stretch>
        </p:blipFill>
        <p:spPr>
          <a:xfrm>
            <a:off x="254232" y="4446903"/>
            <a:ext cx="571501" cy="571501"/>
          </a:xfrm>
          <a:prstGeom prst="rect">
            <a:avLst/>
          </a:prstGeom>
          <a:ln w="12700">
            <a:miter lim="400000"/>
          </a:ln>
        </p:spPr>
      </p:pic>
      <p:pic>
        <p:nvPicPr>
          <p:cNvPr id="183" name="Image" descr="Image"/>
          <p:cNvPicPr>
            <a:picLocks noChangeAspect="1"/>
          </p:cNvPicPr>
          <p:nvPr/>
        </p:nvPicPr>
        <p:blipFill>
          <a:blip r:embed="rId5"/>
          <a:stretch>
            <a:fillRect/>
          </a:stretch>
        </p:blipFill>
        <p:spPr>
          <a:xfrm>
            <a:off x="225460" y="7122241"/>
            <a:ext cx="571501" cy="571501"/>
          </a:xfrm>
          <a:prstGeom prst="rect">
            <a:avLst/>
          </a:prstGeom>
          <a:ln w="12700">
            <a:miter lim="400000"/>
          </a:ln>
        </p:spPr>
      </p:pic>
      <p:pic>
        <p:nvPicPr>
          <p:cNvPr id="184" name="Image" descr="Image"/>
          <p:cNvPicPr>
            <a:picLocks noChangeAspect="1"/>
          </p:cNvPicPr>
          <p:nvPr/>
        </p:nvPicPr>
        <p:blipFill>
          <a:blip r:embed="rId6"/>
          <a:stretch>
            <a:fillRect/>
          </a:stretch>
        </p:blipFill>
        <p:spPr>
          <a:xfrm>
            <a:off x="10309164" y="8194688"/>
            <a:ext cx="2330028" cy="1310642"/>
          </a:xfrm>
          <a:prstGeom prst="rect">
            <a:avLst/>
          </a:prstGeom>
          <a:ln w="12700">
            <a:miter lim="400000"/>
          </a:ln>
        </p:spPr>
      </p:pic>
      <p:sp>
        <p:nvSpPr>
          <p:cNvPr id="185" name="Opal: $200/yr"/>
          <p:cNvSpPr txBox="1"/>
          <p:nvPr/>
        </p:nvSpPr>
        <p:spPr>
          <a:xfrm>
            <a:off x="7502536" y="9001377"/>
            <a:ext cx="2571217" cy="10953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457200">
              <a:lnSpc>
                <a:spcPts val="9300"/>
              </a:lnSpc>
              <a:defRPr sz="3000" i="1">
                <a:solidFill>
                  <a:srgbClr val="F8F8F8"/>
                </a:solidFill>
                <a:latin typeface="Mulish Regular Black"/>
                <a:ea typeface="Mulish Regular Black"/>
                <a:cs typeface="Mulish Regular Black"/>
                <a:sym typeface="Mulish Regular Black"/>
              </a:defRPr>
            </a:lvl1pPr>
          </a:lstStyle>
          <a:p>
            <a:r>
              <a:rPr b="1" i="0" dirty="0">
                <a:latin typeface="Proxima Nova Extrabold" panose="02000506030000020004" pitchFamily="2" charset="0"/>
              </a:rPr>
              <a:t>Opal: $200/</a:t>
            </a:r>
            <a:r>
              <a:rPr b="1" i="0" dirty="0" err="1">
                <a:latin typeface="Proxima Nova Extrabold" panose="02000506030000020004" pitchFamily="2" charset="0"/>
              </a:rPr>
              <a:t>yr</a:t>
            </a:r>
            <a:endParaRPr b="1" i="0" dirty="0">
              <a:solidFill>
                <a:srgbClr val="000000"/>
              </a:solidFill>
              <a:latin typeface="Proxima Nova Extrabold" panose="02000506030000020004" pitchFamily="2" charset="0"/>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SOLUTION: TARDIS"/>
          <p:cNvSpPr txBox="1">
            <a:spLocks noGrp="1"/>
          </p:cNvSpPr>
          <p:nvPr>
            <p:ph type="title" idx="4294967295"/>
          </p:nvPr>
        </p:nvSpPr>
        <p:spPr>
          <a:xfrm>
            <a:off x="289079" y="124761"/>
            <a:ext cx="10363721" cy="1568267"/>
          </a:xfrm>
          <a:prstGeom prst="rect">
            <a:avLst/>
          </a:prstGeom>
        </p:spPr>
        <p:txBody>
          <a:bodyPr anchor="b"/>
          <a:lstStyle>
            <a:lvl1pPr algn="l">
              <a:lnSpc>
                <a:spcPct val="90000"/>
              </a:lnSpc>
              <a:defRPr sz="10000" spc="100">
                <a:solidFill>
                  <a:srgbClr val="2521EC"/>
                </a:solidFill>
                <a:latin typeface="Bolden-Regular"/>
                <a:ea typeface="Bolden-Regular"/>
                <a:cs typeface="Bolden-Regular"/>
                <a:sym typeface="Bolden-Regular"/>
              </a:defRPr>
            </a:lvl1pPr>
          </a:lstStyle>
          <a:p>
            <a:r>
              <a:t>SOLUTION: TARDIS</a:t>
            </a:r>
          </a:p>
        </p:txBody>
      </p:sp>
      <p:sp>
        <p:nvSpPr>
          <p:cNvPr id="188" name="Transcranial Applicable Repeating Deep Interchanging Stimulation"/>
          <p:cNvSpPr txBox="1"/>
          <p:nvPr/>
        </p:nvSpPr>
        <p:spPr>
          <a:xfrm>
            <a:off x="7602071" y="489794"/>
            <a:ext cx="5046416" cy="838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gn="r" defTabSz="457200">
              <a:defRPr sz="2300">
                <a:solidFill>
                  <a:srgbClr val="1D1233"/>
                </a:solidFill>
                <a:latin typeface="Mulish Regular Light"/>
                <a:ea typeface="Mulish Regular Light"/>
                <a:cs typeface="Mulish Regular Light"/>
                <a:sym typeface="Mulish Regular Light"/>
              </a:defRPr>
            </a:pPr>
            <a:r>
              <a:rPr b="1" dirty="0">
                <a:latin typeface="Proxima Nova Extrabold" panose="02000506030000020004" pitchFamily="2" charset="0"/>
                <a:ea typeface="Mulish Regular Black"/>
                <a:cs typeface="Mulish Regular Black"/>
                <a:sym typeface="Mulish Regular Black"/>
              </a:rPr>
              <a:t>T</a:t>
            </a:r>
            <a:r>
              <a:rPr dirty="0">
                <a:latin typeface="Proxima Nova Light" panose="02000506030000020004" pitchFamily="2" charset="0"/>
              </a:rPr>
              <a:t>ranscranial </a:t>
            </a:r>
            <a:r>
              <a:rPr b="1" dirty="0">
                <a:latin typeface="Proxima Nova Extrabold" panose="02000506030000020004" pitchFamily="2" charset="0"/>
                <a:ea typeface="Mulish Regular Black"/>
                <a:cs typeface="Mulish Regular Black"/>
                <a:sym typeface="Mulish Regular Black"/>
              </a:rPr>
              <a:t>A</a:t>
            </a:r>
            <a:r>
              <a:rPr dirty="0">
                <a:latin typeface="Proxima Nova Light" panose="02000506030000020004" pitchFamily="2" charset="0"/>
              </a:rPr>
              <a:t>pplicable </a:t>
            </a:r>
            <a:r>
              <a:rPr b="1" dirty="0">
                <a:latin typeface="Proxima Nova Extrabold" panose="02000506030000020004" pitchFamily="2" charset="0"/>
                <a:ea typeface="Mulish Regular Black"/>
                <a:cs typeface="Mulish Regular Black"/>
                <a:sym typeface="Mulish Regular Black"/>
              </a:rPr>
              <a:t>R</a:t>
            </a:r>
            <a:r>
              <a:rPr dirty="0">
                <a:latin typeface="Proxima Nova Light" panose="02000506030000020004" pitchFamily="2" charset="0"/>
              </a:rPr>
              <a:t>epeating </a:t>
            </a:r>
            <a:r>
              <a:rPr b="1" dirty="0">
                <a:latin typeface="Proxima Nova Extrabold" panose="02000506030000020004" pitchFamily="2" charset="0"/>
                <a:ea typeface="Mulish Regular Black"/>
                <a:cs typeface="Mulish Regular Black"/>
                <a:sym typeface="Mulish Regular Black"/>
              </a:rPr>
              <a:t>D</a:t>
            </a:r>
            <a:r>
              <a:rPr dirty="0">
                <a:latin typeface="Proxima Nova Light" panose="02000506030000020004" pitchFamily="2" charset="0"/>
              </a:rPr>
              <a:t>eep </a:t>
            </a:r>
            <a:r>
              <a:rPr b="1" dirty="0">
                <a:latin typeface="Proxima Nova Extrabold" panose="02000506030000020004" pitchFamily="2" charset="0"/>
                <a:ea typeface="Mulish Regular Black"/>
                <a:cs typeface="Mulish Regular Black"/>
                <a:sym typeface="Mulish Regular Black"/>
              </a:rPr>
              <a:t>I</a:t>
            </a:r>
            <a:r>
              <a:rPr dirty="0">
                <a:latin typeface="Proxima Nova Light" panose="02000506030000020004" pitchFamily="2" charset="0"/>
              </a:rPr>
              <a:t>nterchanging </a:t>
            </a:r>
            <a:r>
              <a:rPr b="1" dirty="0">
                <a:latin typeface="Proxima Nova Extrabold" panose="02000506030000020004" pitchFamily="2" charset="0"/>
                <a:ea typeface="Mulish Regular Black"/>
                <a:cs typeface="Mulish Regular Black"/>
                <a:sym typeface="Mulish Regular Black"/>
              </a:rPr>
              <a:t>S</a:t>
            </a:r>
            <a:r>
              <a:rPr dirty="0">
                <a:latin typeface="Proxima Nova Light" panose="02000506030000020004" pitchFamily="2" charset="0"/>
              </a:rPr>
              <a:t>timulation</a:t>
            </a:r>
          </a:p>
        </p:txBody>
      </p:sp>
      <p:sp>
        <p:nvSpPr>
          <p:cNvPr id="189" name="Accessible"/>
          <p:cNvSpPr txBox="1"/>
          <p:nvPr/>
        </p:nvSpPr>
        <p:spPr>
          <a:xfrm>
            <a:off x="990600" y="3200700"/>
            <a:ext cx="2606483"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lvl1pPr algn="l">
              <a:defRPr sz="4000">
                <a:solidFill>
                  <a:srgbClr val="222485"/>
                </a:solidFill>
                <a:latin typeface="Mulish Regular Black"/>
                <a:ea typeface="Mulish Regular Black"/>
                <a:cs typeface="Mulish Regular Black"/>
                <a:sym typeface="Mulish Regular Black"/>
              </a:defRPr>
            </a:lvl1pPr>
          </a:lstStyle>
          <a:p>
            <a:r>
              <a:rPr b="1" dirty="0">
                <a:latin typeface="Proxima Nova Extrabold" panose="02000506030000020004" pitchFamily="2" charset="0"/>
              </a:rPr>
              <a:t>Accessible</a:t>
            </a:r>
          </a:p>
        </p:txBody>
      </p:sp>
      <p:sp>
        <p:nvSpPr>
          <p:cNvPr id="190" name="Interactive"/>
          <p:cNvSpPr txBox="1"/>
          <p:nvPr/>
        </p:nvSpPr>
        <p:spPr>
          <a:xfrm>
            <a:off x="990600" y="4415119"/>
            <a:ext cx="2622513"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lvl1pPr algn="l">
              <a:defRPr sz="4000">
                <a:solidFill>
                  <a:srgbClr val="222485"/>
                </a:solidFill>
                <a:latin typeface="Mulish Regular Black"/>
                <a:ea typeface="Mulish Regular Black"/>
                <a:cs typeface="Mulish Regular Black"/>
                <a:sym typeface="Mulish Regular Black"/>
              </a:defRPr>
            </a:lvl1pPr>
          </a:lstStyle>
          <a:p>
            <a:r>
              <a:rPr b="1" dirty="0">
                <a:latin typeface="Proxima Nova Extrabold" panose="02000506030000020004" pitchFamily="2" charset="0"/>
              </a:rPr>
              <a:t>Interactive</a:t>
            </a:r>
          </a:p>
        </p:txBody>
      </p:sp>
      <p:sp>
        <p:nvSpPr>
          <p:cNvPr id="191" name="Effective"/>
          <p:cNvSpPr txBox="1"/>
          <p:nvPr/>
        </p:nvSpPr>
        <p:spPr>
          <a:xfrm>
            <a:off x="990599" y="6023356"/>
            <a:ext cx="2170466"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lvl1pPr algn="l">
              <a:defRPr sz="4000">
                <a:solidFill>
                  <a:srgbClr val="222485"/>
                </a:solidFill>
                <a:latin typeface="Mulish Regular Black"/>
                <a:ea typeface="Mulish Regular Black"/>
                <a:cs typeface="Mulish Regular Black"/>
                <a:sym typeface="Mulish Regular Black"/>
              </a:defRPr>
            </a:lvl1pPr>
          </a:lstStyle>
          <a:p>
            <a:r>
              <a:rPr b="1" dirty="0">
                <a:latin typeface="Proxima Nova Extrabold" panose="02000506030000020004" pitchFamily="2" charset="0"/>
              </a:rPr>
              <a:t>Effective</a:t>
            </a:r>
          </a:p>
        </p:txBody>
      </p:sp>
      <p:sp>
        <p:nvSpPr>
          <p:cNvPr id="192" name="TARDIS is low cost and easy to use and customize."/>
          <p:cNvSpPr txBox="1"/>
          <p:nvPr/>
        </p:nvSpPr>
        <p:spPr>
          <a:xfrm>
            <a:off x="990600" y="3864232"/>
            <a:ext cx="7800047" cy="520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l">
              <a:defRPr sz="2600">
                <a:solidFill>
                  <a:srgbClr val="222485"/>
                </a:solidFill>
                <a:latin typeface="Mulish Regular Light"/>
                <a:ea typeface="Mulish Regular Light"/>
                <a:cs typeface="Mulish Regular Light"/>
                <a:sym typeface="Mulish Regular Light"/>
              </a:defRPr>
            </a:lvl1pPr>
          </a:lstStyle>
          <a:p>
            <a:r>
              <a:rPr dirty="0">
                <a:latin typeface="Proxima Nova Light" panose="02000506030000020004" pitchFamily="2" charset="0"/>
              </a:rPr>
              <a:t>TARDIS is low cost and easy to use and customize.</a:t>
            </a:r>
          </a:p>
        </p:txBody>
      </p:sp>
      <p:sp>
        <p:nvSpPr>
          <p:cNvPr id="193" name="The app allows personalized feedback and training, giving the user the choice to choose their goal and stick with it."/>
          <p:cNvSpPr txBox="1"/>
          <p:nvPr/>
        </p:nvSpPr>
        <p:spPr>
          <a:xfrm>
            <a:off x="990600" y="5061028"/>
            <a:ext cx="11088928" cy="9028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l">
              <a:defRPr sz="2600">
                <a:solidFill>
                  <a:srgbClr val="222485"/>
                </a:solidFill>
                <a:latin typeface="Mulish Regular Light"/>
                <a:ea typeface="Mulish Regular Light"/>
                <a:cs typeface="Mulish Regular Light"/>
                <a:sym typeface="Mulish Regular Light"/>
              </a:defRPr>
            </a:lvl1pPr>
          </a:lstStyle>
          <a:p>
            <a:r>
              <a:rPr dirty="0">
                <a:latin typeface="Proxima Nova Light" panose="02000506030000020004" pitchFamily="2" charset="0"/>
              </a:rPr>
              <a:t>The app allows personalized feedback and training, giving the user the choice to choose their goal and stick with it.</a:t>
            </a:r>
          </a:p>
        </p:txBody>
      </p:sp>
      <p:sp>
        <p:nvSpPr>
          <p:cNvPr id="194" name="We don’t sacrifice quality – our initial prototype tests show it is effective and there is much research supporting our findings."/>
          <p:cNvSpPr txBox="1"/>
          <p:nvPr/>
        </p:nvSpPr>
        <p:spPr>
          <a:xfrm>
            <a:off x="990600" y="6676925"/>
            <a:ext cx="10947229" cy="9028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l">
              <a:defRPr sz="2600">
                <a:solidFill>
                  <a:srgbClr val="222485"/>
                </a:solidFill>
                <a:latin typeface="Mulish Regular Light"/>
                <a:ea typeface="Mulish Regular Light"/>
                <a:cs typeface="Mulish Regular Light"/>
                <a:sym typeface="Mulish Regular Light"/>
              </a:defRPr>
            </a:lvl1pPr>
          </a:lstStyle>
          <a:p>
            <a:r>
              <a:rPr dirty="0">
                <a:latin typeface="Proxima Nova Light" panose="02000506030000020004" pitchFamily="2" charset="0"/>
              </a:rPr>
              <a:t>We don’t sacrifice quality – our initial prototype tests show it is effective and there is much research supporting our findings.</a:t>
            </a:r>
          </a:p>
        </p:txBody>
      </p:sp>
      <p:pic>
        <p:nvPicPr>
          <p:cNvPr id="195" name="Image" descr="Image"/>
          <p:cNvPicPr>
            <a:picLocks noChangeAspect="1"/>
          </p:cNvPicPr>
          <p:nvPr/>
        </p:nvPicPr>
        <p:blipFill>
          <a:blip r:embed="rId2"/>
          <a:stretch>
            <a:fillRect/>
          </a:stretch>
        </p:blipFill>
        <p:spPr>
          <a:xfrm>
            <a:off x="283653" y="4445328"/>
            <a:ext cx="571501" cy="571501"/>
          </a:xfrm>
          <a:prstGeom prst="rect">
            <a:avLst/>
          </a:prstGeom>
          <a:ln w="12700">
            <a:miter lim="400000"/>
          </a:ln>
        </p:spPr>
      </p:pic>
      <p:pic>
        <p:nvPicPr>
          <p:cNvPr id="196" name="Image" descr="Image"/>
          <p:cNvPicPr>
            <a:picLocks noChangeAspect="1"/>
          </p:cNvPicPr>
          <p:nvPr/>
        </p:nvPicPr>
        <p:blipFill>
          <a:blip r:embed="rId2"/>
          <a:stretch>
            <a:fillRect/>
          </a:stretch>
        </p:blipFill>
        <p:spPr>
          <a:xfrm>
            <a:off x="283653" y="3356250"/>
            <a:ext cx="571501" cy="571501"/>
          </a:xfrm>
          <a:prstGeom prst="rect">
            <a:avLst/>
          </a:prstGeom>
          <a:ln w="12700">
            <a:miter lim="400000"/>
          </a:ln>
        </p:spPr>
      </p:pic>
      <p:pic>
        <p:nvPicPr>
          <p:cNvPr id="197" name="Image" descr="Image"/>
          <p:cNvPicPr>
            <a:picLocks noChangeAspect="1"/>
          </p:cNvPicPr>
          <p:nvPr/>
        </p:nvPicPr>
        <p:blipFill>
          <a:blip r:embed="rId2"/>
          <a:stretch>
            <a:fillRect/>
          </a:stretch>
        </p:blipFill>
        <p:spPr>
          <a:xfrm>
            <a:off x="283653" y="6105906"/>
            <a:ext cx="571501" cy="571501"/>
          </a:xfrm>
          <a:prstGeom prst="rect">
            <a:avLst/>
          </a:prstGeom>
          <a:ln w="12700">
            <a:miter lim="400000"/>
          </a:ln>
        </p:spPr>
      </p:pic>
      <p:sp>
        <p:nvSpPr>
          <p:cNvPr id="198" name="Rectangle"/>
          <p:cNvSpPr/>
          <p:nvPr/>
        </p:nvSpPr>
        <p:spPr>
          <a:xfrm>
            <a:off x="12652892" y="320454"/>
            <a:ext cx="164793" cy="1176881"/>
          </a:xfrm>
          <a:prstGeom prst="rect">
            <a:avLst/>
          </a:prstGeom>
          <a:solidFill>
            <a:srgbClr val="222485">
              <a:alpha val="69928"/>
            </a:srgbClr>
          </a:solidFill>
          <a:ln w="12700">
            <a:miter lim="400000"/>
          </a:ln>
        </p:spPr>
        <p:txBody>
          <a:bodyPr lIns="50800" tIns="50800" rIns="50800" bIns="50800" anchor="ctr"/>
          <a:lstStyle/>
          <a:p>
            <a:pPr defTabSz="457200">
              <a:defRPr sz="2200">
                <a:solidFill>
                  <a:srgbClr val="FFFFFF"/>
                </a:solidFill>
                <a:latin typeface="Graphik-Medium"/>
                <a:ea typeface="Graphik-Medium"/>
                <a:cs typeface="Graphik-Medium"/>
                <a:sym typeface="Graphik Medium"/>
              </a:defRPr>
            </a:pPr>
            <a:endParaRPr dirty="0">
              <a:latin typeface="Proxima Nova Medium" panose="02000506030000020004" pitchFamily="2" charset="0"/>
            </a:endParaRPr>
          </a:p>
        </p:txBody>
      </p:sp>
      <p:sp>
        <p:nvSpPr>
          <p:cNvPr id="199" name="Ethical"/>
          <p:cNvSpPr txBox="1"/>
          <p:nvPr/>
        </p:nvSpPr>
        <p:spPr>
          <a:xfrm>
            <a:off x="990600" y="7631593"/>
            <a:ext cx="1703993"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lvl1pPr algn="l">
              <a:defRPr sz="4000">
                <a:solidFill>
                  <a:srgbClr val="222485"/>
                </a:solidFill>
                <a:latin typeface="Mulish Regular Black"/>
                <a:ea typeface="Mulish Regular Black"/>
                <a:cs typeface="Mulish Regular Black"/>
                <a:sym typeface="Mulish Regular Black"/>
              </a:defRPr>
            </a:lvl1pPr>
          </a:lstStyle>
          <a:p>
            <a:r>
              <a:rPr b="1" dirty="0">
                <a:latin typeface="Proxima Nova Extrabold" panose="02000506030000020004" pitchFamily="2" charset="0"/>
              </a:rPr>
              <a:t>Ethical</a:t>
            </a:r>
          </a:p>
        </p:txBody>
      </p:sp>
      <p:sp>
        <p:nvSpPr>
          <p:cNvPr id="200" name="We use 100% noninvasive technology that gives only positive long-term effects, and easy to remove."/>
          <p:cNvSpPr txBox="1"/>
          <p:nvPr/>
        </p:nvSpPr>
        <p:spPr>
          <a:xfrm>
            <a:off x="990600" y="8292820"/>
            <a:ext cx="10789162" cy="90281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lvl1pPr algn="l">
              <a:defRPr sz="2600">
                <a:solidFill>
                  <a:srgbClr val="222485"/>
                </a:solidFill>
                <a:latin typeface="Mulish Regular Light"/>
                <a:ea typeface="Mulish Regular Light"/>
                <a:cs typeface="Mulish Regular Light"/>
                <a:sym typeface="Mulish Regular Light"/>
              </a:defRPr>
            </a:lvl1pPr>
          </a:lstStyle>
          <a:p>
            <a:r>
              <a:rPr dirty="0">
                <a:latin typeface="Proxima Nova Light" panose="02000506030000020004" pitchFamily="2" charset="0"/>
              </a:rPr>
              <a:t>We use 100% noninvasive technology that gives only positive long-term effects, and easy to remove.</a:t>
            </a:r>
          </a:p>
        </p:txBody>
      </p:sp>
      <p:pic>
        <p:nvPicPr>
          <p:cNvPr id="201" name="Image" descr="Image"/>
          <p:cNvPicPr>
            <a:picLocks noChangeAspect="1"/>
          </p:cNvPicPr>
          <p:nvPr/>
        </p:nvPicPr>
        <p:blipFill>
          <a:blip r:embed="rId2"/>
          <a:stretch>
            <a:fillRect/>
          </a:stretch>
        </p:blipFill>
        <p:spPr>
          <a:xfrm>
            <a:off x="283653" y="7769128"/>
            <a:ext cx="571501" cy="571501"/>
          </a:xfrm>
          <a:prstGeom prst="rect">
            <a:avLst/>
          </a:prstGeom>
          <a:ln w="12700">
            <a:miter lim="400000"/>
          </a:ln>
        </p:spPr>
      </p:pic>
      <p:sp>
        <p:nvSpPr>
          <p:cNvPr id="202" name="TARDIS is a response to the widespread pandemic of demotivation and disinterest of today. By enhancing every different aspect of the day to be higher-quality, we can impact the lives of people of all ages and walks of life."/>
          <p:cNvSpPr txBox="1"/>
          <p:nvPr/>
        </p:nvSpPr>
        <p:spPr>
          <a:xfrm>
            <a:off x="441783" y="1921389"/>
            <a:ext cx="11873560" cy="12065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2300">
                <a:latin typeface="Mulish Regular Regular"/>
                <a:ea typeface="Mulish Regular Regular"/>
                <a:cs typeface="Mulish Regular Regular"/>
                <a:sym typeface="Mulish Regular Regular"/>
              </a:defRPr>
            </a:lvl1pPr>
          </a:lstStyle>
          <a:p>
            <a:r>
              <a:rPr dirty="0">
                <a:latin typeface="Proxima Nova" panose="02000506030000020004" pitchFamily="2" charset="0"/>
              </a:rPr>
              <a:t>TARDIS is a response to the widespread pandemic of demotivation and disinterest of today. By enhancing every different aspect of the day to be higher-quality, we can impact the lives of people of all ages and walks of life.</a:t>
            </a:r>
          </a:p>
        </p:txBody>
      </p:sp>
      <p:pic>
        <p:nvPicPr>
          <p:cNvPr id="203" name="Tardis Logo (1).png" descr="Tardis Logo (1).png"/>
          <p:cNvPicPr>
            <a:picLocks noChangeAspect="1"/>
          </p:cNvPicPr>
          <p:nvPr/>
        </p:nvPicPr>
        <p:blipFill>
          <a:blip r:embed="rId3"/>
          <a:stretch>
            <a:fillRect/>
          </a:stretch>
        </p:blipFill>
        <p:spPr>
          <a:xfrm>
            <a:off x="11640560" y="8292820"/>
            <a:ext cx="1107927" cy="1257538"/>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 name="Image" descr="Image"/>
          <p:cNvPicPr>
            <a:picLocks noChangeAspect="1"/>
          </p:cNvPicPr>
          <p:nvPr/>
        </p:nvPicPr>
        <p:blipFill>
          <a:blip r:embed="rId2"/>
          <a:stretch>
            <a:fillRect/>
          </a:stretch>
        </p:blipFill>
        <p:spPr>
          <a:xfrm>
            <a:off x="4970295" y="4260354"/>
            <a:ext cx="1688903" cy="1568267"/>
          </a:xfrm>
          <a:prstGeom prst="rect">
            <a:avLst/>
          </a:prstGeom>
          <a:ln w="12700">
            <a:miter lim="400000"/>
          </a:ln>
        </p:spPr>
      </p:pic>
      <p:pic>
        <p:nvPicPr>
          <p:cNvPr id="206" name="Image" descr="Image"/>
          <p:cNvPicPr>
            <a:picLocks noChangeAspect="1"/>
          </p:cNvPicPr>
          <p:nvPr/>
        </p:nvPicPr>
        <p:blipFill>
          <a:blip r:embed="rId2"/>
          <a:stretch>
            <a:fillRect/>
          </a:stretch>
        </p:blipFill>
        <p:spPr>
          <a:xfrm>
            <a:off x="-498412" y="8091662"/>
            <a:ext cx="2311401" cy="2146301"/>
          </a:xfrm>
          <a:prstGeom prst="rect">
            <a:avLst/>
          </a:prstGeom>
          <a:ln w="12700">
            <a:miter lim="400000"/>
          </a:ln>
        </p:spPr>
      </p:pic>
      <p:sp>
        <p:nvSpPr>
          <p:cNvPr id="207" name="Solution"/>
          <p:cNvSpPr txBox="1">
            <a:spLocks noGrp="1"/>
          </p:cNvSpPr>
          <p:nvPr>
            <p:ph type="title" idx="4294967295"/>
          </p:nvPr>
        </p:nvSpPr>
        <p:spPr>
          <a:xfrm>
            <a:off x="312068" y="204044"/>
            <a:ext cx="4115814" cy="1568267"/>
          </a:xfrm>
          <a:prstGeom prst="rect">
            <a:avLst/>
          </a:prstGeom>
        </p:spPr>
        <p:txBody>
          <a:bodyPr anchor="b"/>
          <a:lstStyle>
            <a:lvl1pPr>
              <a:lnSpc>
                <a:spcPct val="90000"/>
              </a:lnSpc>
              <a:defRPr sz="10000" spc="100">
                <a:solidFill>
                  <a:srgbClr val="201DCF"/>
                </a:solidFill>
                <a:latin typeface="Bolden-Regular"/>
                <a:ea typeface="Bolden-Regular"/>
                <a:cs typeface="Bolden-Regular"/>
                <a:sym typeface="Bolden-Regular"/>
              </a:defRPr>
            </a:lvl1pPr>
          </a:lstStyle>
          <a:p>
            <a:r>
              <a:t>Solution</a:t>
            </a:r>
          </a:p>
        </p:txBody>
      </p:sp>
      <p:sp>
        <p:nvSpPr>
          <p:cNvPr id="208" name="Brain"/>
          <p:cNvSpPr/>
          <p:nvPr/>
        </p:nvSpPr>
        <p:spPr>
          <a:xfrm>
            <a:off x="5305911" y="3455296"/>
            <a:ext cx="2392978" cy="1835921"/>
          </a:xfrm>
          <a:custGeom>
            <a:avLst/>
            <a:gdLst/>
            <a:ahLst/>
            <a:cxnLst>
              <a:cxn ang="0">
                <a:pos x="wd2" y="hd2"/>
              </a:cxn>
              <a:cxn ang="5400000">
                <a:pos x="wd2" y="hd2"/>
              </a:cxn>
              <a:cxn ang="10800000">
                <a:pos x="wd2" y="hd2"/>
              </a:cxn>
              <a:cxn ang="16200000">
                <a:pos x="wd2" y="hd2"/>
              </a:cxn>
            </a:cxnLst>
            <a:rect l="0" t="0" r="r" b="b"/>
            <a:pathLst>
              <a:path w="20765" h="21427" extrusionOk="0">
                <a:moveTo>
                  <a:pt x="7654" y="1"/>
                </a:moveTo>
                <a:cubicBezTo>
                  <a:pt x="6294" y="20"/>
                  <a:pt x="4753" y="903"/>
                  <a:pt x="4110" y="2532"/>
                </a:cubicBezTo>
                <a:cubicBezTo>
                  <a:pt x="4110" y="2532"/>
                  <a:pt x="4104" y="2532"/>
                  <a:pt x="4104" y="2532"/>
                </a:cubicBezTo>
                <a:cubicBezTo>
                  <a:pt x="3722" y="3624"/>
                  <a:pt x="3929" y="4445"/>
                  <a:pt x="3945" y="4495"/>
                </a:cubicBezTo>
                <a:cubicBezTo>
                  <a:pt x="3976" y="4602"/>
                  <a:pt x="3935" y="4724"/>
                  <a:pt x="3855" y="4767"/>
                </a:cubicBezTo>
                <a:cubicBezTo>
                  <a:pt x="3839" y="4774"/>
                  <a:pt x="3828" y="4781"/>
                  <a:pt x="3812" y="4781"/>
                </a:cubicBezTo>
                <a:cubicBezTo>
                  <a:pt x="3743" y="4788"/>
                  <a:pt x="3679" y="4730"/>
                  <a:pt x="3653" y="4644"/>
                </a:cubicBezTo>
                <a:cubicBezTo>
                  <a:pt x="3642" y="4595"/>
                  <a:pt x="3430" y="3790"/>
                  <a:pt x="3722" y="2691"/>
                </a:cubicBezTo>
                <a:cubicBezTo>
                  <a:pt x="3754" y="2562"/>
                  <a:pt x="3690" y="2425"/>
                  <a:pt x="3590" y="2425"/>
                </a:cubicBezTo>
                <a:cubicBezTo>
                  <a:pt x="1950" y="2425"/>
                  <a:pt x="273" y="5524"/>
                  <a:pt x="347" y="7372"/>
                </a:cubicBezTo>
                <a:cubicBezTo>
                  <a:pt x="353" y="7515"/>
                  <a:pt x="475" y="7579"/>
                  <a:pt x="555" y="7493"/>
                </a:cubicBezTo>
                <a:cubicBezTo>
                  <a:pt x="778" y="7236"/>
                  <a:pt x="1021" y="7029"/>
                  <a:pt x="1281" y="6886"/>
                </a:cubicBezTo>
                <a:cubicBezTo>
                  <a:pt x="1350" y="6850"/>
                  <a:pt x="1429" y="6879"/>
                  <a:pt x="1472" y="6964"/>
                </a:cubicBezTo>
                <a:cubicBezTo>
                  <a:pt x="1530" y="7078"/>
                  <a:pt x="1487" y="7236"/>
                  <a:pt x="1397" y="7279"/>
                </a:cubicBezTo>
                <a:cubicBezTo>
                  <a:pt x="1036" y="7471"/>
                  <a:pt x="750" y="7772"/>
                  <a:pt x="516" y="8129"/>
                </a:cubicBezTo>
                <a:cubicBezTo>
                  <a:pt x="-529" y="10034"/>
                  <a:pt x="140" y="12853"/>
                  <a:pt x="1392" y="14423"/>
                </a:cubicBezTo>
                <a:cubicBezTo>
                  <a:pt x="1610" y="14680"/>
                  <a:pt x="1833" y="14902"/>
                  <a:pt x="2056" y="15088"/>
                </a:cubicBezTo>
                <a:cubicBezTo>
                  <a:pt x="2156" y="15166"/>
                  <a:pt x="2358" y="15310"/>
                  <a:pt x="2352" y="15324"/>
                </a:cubicBezTo>
                <a:cubicBezTo>
                  <a:pt x="3759" y="16381"/>
                  <a:pt x="5347" y="16295"/>
                  <a:pt x="5973" y="16216"/>
                </a:cubicBezTo>
                <a:cubicBezTo>
                  <a:pt x="6105" y="16202"/>
                  <a:pt x="6238" y="16244"/>
                  <a:pt x="6344" y="16344"/>
                </a:cubicBezTo>
                <a:cubicBezTo>
                  <a:pt x="6567" y="16543"/>
                  <a:pt x="8073" y="17950"/>
                  <a:pt x="10605" y="17872"/>
                </a:cubicBezTo>
                <a:cubicBezTo>
                  <a:pt x="11231" y="17850"/>
                  <a:pt x="12001" y="17751"/>
                  <a:pt x="12824" y="17401"/>
                </a:cubicBezTo>
                <a:cubicBezTo>
                  <a:pt x="13912" y="16937"/>
                  <a:pt x="14755" y="15760"/>
                  <a:pt x="14686" y="14325"/>
                </a:cubicBezTo>
                <a:cubicBezTo>
                  <a:pt x="14506" y="12369"/>
                  <a:pt x="13817" y="11205"/>
                  <a:pt x="12469" y="10377"/>
                </a:cubicBezTo>
                <a:cubicBezTo>
                  <a:pt x="11806" y="9970"/>
                  <a:pt x="11046" y="9898"/>
                  <a:pt x="10467" y="9926"/>
                </a:cubicBezTo>
                <a:cubicBezTo>
                  <a:pt x="10122" y="9948"/>
                  <a:pt x="9815" y="9999"/>
                  <a:pt x="9550" y="10056"/>
                </a:cubicBezTo>
                <a:lnTo>
                  <a:pt x="9512" y="10069"/>
                </a:lnTo>
                <a:cubicBezTo>
                  <a:pt x="8599" y="10283"/>
                  <a:pt x="8137" y="10662"/>
                  <a:pt x="8132" y="10669"/>
                </a:cubicBezTo>
                <a:cubicBezTo>
                  <a:pt x="8111" y="10691"/>
                  <a:pt x="8085" y="10698"/>
                  <a:pt x="8064" y="10698"/>
                </a:cubicBezTo>
                <a:cubicBezTo>
                  <a:pt x="8006" y="10705"/>
                  <a:pt x="7952" y="10669"/>
                  <a:pt x="7920" y="10598"/>
                </a:cubicBezTo>
                <a:cubicBezTo>
                  <a:pt x="7872" y="10498"/>
                  <a:pt x="7899" y="10370"/>
                  <a:pt x="7968" y="10306"/>
                </a:cubicBezTo>
                <a:cubicBezTo>
                  <a:pt x="7989" y="10291"/>
                  <a:pt x="8266" y="10062"/>
                  <a:pt x="8807" y="9848"/>
                </a:cubicBezTo>
                <a:cubicBezTo>
                  <a:pt x="8903" y="9813"/>
                  <a:pt x="8918" y="9641"/>
                  <a:pt x="8839" y="9570"/>
                </a:cubicBezTo>
                <a:cubicBezTo>
                  <a:pt x="8313" y="9098"/>
                  <a:pt x="7617" y="8270"/>
                  <a:pt x="7416" y="7071"/>
                </a:cubicBezTo>
                <a:cubicBezTo>
                  <a:pt x="7394" y="6957"/>
                  <a:pt x="7448" y="6843"/>
                  <a:pt x="7533" y="6821"/>
                </a:cubicBezTo>
                <a:cubicBezTo>
                  <a:pt x="7618" y="6793"/>
                  <a:pt x="7698" y="6865"/>
                  <a:pt x="7719" y="6987"/>
                </a:cubicBezTo>
                <a:cubicBezTo>
                  <a:pt x="7942" y="8321"/>
                  <a:pt x="8912" y="9179"/>
                  <a:pt x="9358" y="9507"/>
                </a:cubicBezTo>
                <a:cubicBezTo>
                  <a:pt x="9469" y="9586"/>
                  <a:pt x="9597" y="9620"/>
                  <a:pt x="9719" y="9592"/>
                </a:cubicBezTo>
                <a:cubicBezTo>
                  <a:pt x="10234" y="9492"/>
                  <a:pt x="11518" y="9334"/>
                  <a:pt x="12595" y="9998"/>
                </a:cubicBezTo>
                <a:cubicBezTo>
                  <a:pt x="12998" y="10240"/>
                  <a:pt x="13345" y="10521"/>
                  <a:pt x="13636" y="10828"/>
                </a:cubicBezTo>
                <a:cubicBezTo>
                  <a:pt x="13743" y="10942"/>
                  <a:pt x="13897" y="10948"/>
                  <a:pt x="14008" y="10841"/>
                </a:cubicBezTo>
                <a:cubicBezTo>
                  <a:pt x="14640" y="10241"/>
                  <a:pt x="15270" y="10013"/>
                  <a:pt x="15902" y="10156"/>
                </a:cubicBezTo>
                <a:cubicBezTo>
                  <a:pt x="16756" y="10356"/>
                  <a:pt x="17361" y="11205"/>
                  <a:pt x="17584" y="11691"/>
                </a:cubicBezTo>
                <a:cubicBezTo>
                  <a:pt x="17626" y="11784"/>
                  <a:pt x="17616" y="11912"/>
                  <a:pt x="17552" y="11983"/>
                </a:cubicBezTo>
                <a:cubicBezTo>
                  <a:pt x="17526" y="12011"/>
                  <a:pt x="17499" y="12025"/>
                  <a:pt x="17468" y="12025"/>
                </a:cubicBezTo>
                <a:cubicBezTo>
                  <a:pt x="17414" y="12032"/>
                  <a:pt x="17357" y="11996"/>
                  <a:pt x="17325" y="11925"/>
                </a:cubicBezTo>
                <a:cubicBezTo>
                  <a:pt x="17144" y="11532"/>
                  <a:pt x="16602" y="10749"/>
                  <a:pt x="15849" y="10578"/>
                </a:cubicBezTo>
                <a:cubicBezTo>
                  <a:pt x="15313" y="10456"/>
                  <a:pt x="14766" y="10648"/>
                  <a:pt x="14214" y="11169"/>
                </a:cubicBezTo>
                <a:cubicBezTo>
                  <a:pt x="14123" y="11254"/>
                  <a:pt x="14108" y="11418"/>
                  <a:pt x="14177" y="11532"/>
                </a:cubicBezTo>
                <a:cubicBezTo>
                  <a:pt x="14389" y="11875"/>
                  <a:pt x="14565" y="12262"/>
                  <a:pt x="14698" y="12683"/>
                </a:cubicBezTo>
                <a:cubicBezTo>
                  <a:pt x="14847" y="13169"/>
                  <a:pt x="14952" y="13695"/>
                  <a:pt x="15005" y="14316"/>
                </a:cubicBezTo>
                <a:cubicBezTo>
                  <a:pt x="16369" y="14966"/>
                  <a:pt x="19967" y="14602"/>
                  <a:pt x="20652" y="11448"/>
                </a:cubicBezTo>
                <a:cubicBezTo>
                  <a:pt x="21071" y="9520"/>
                  <a:pt x="20280" y="7208"/>
                  <a:pt x="19086" y="6630"/>
                </a:cubicBezTo>
                <a:cubicBezTo>
                  <a:pt x="18943" y="6558"/>
                  <a:pt x="18795" y="6680"/>
                  <a:pt x="18758" y="6879"/>
                </a:cubicBezTo>
                <a:cubicBezTo>
                  <a:pt x="18652" y="7472"/>
                  <a:pt x="18444" y="7944"/>
                  <a:pt x="18242" y="8258"/>
                </a:cubicBezTo>
                <a:cubicBezTo>
                  <a:pt x="18189" y="8336"/>
                  <a:pt x="18189" y="8458"/>
                  <a:pt x="18242" y="8543"/>
                </a:cubicBezTo>
                <a:cubicBezTo>
                  <a:pt x="18338" y="8693"/>
                  <a:pt x="18481" y="8971"/>
                  <a:pt x="18635" y="9442"/>
                </a:cubicBezTo>
                <a:cubicBezTo>
                  <a:pt x="18667" y="9542"/>
                  <a:pt x="18640" y="9678"/>
                  <a:pt x="18565" y="9728"/>
                </a:cubicBezTo>
                <a:cubicBezTo>
                  <a:pt x="18544" y="9742"/>
                  <a:pt x="18529" y="9748"/>
                  <a:pt x="18507" y="9748"/>
                </a:cubicBezTo>
                <a:cubicBezTo>
                  <a:pt x="18438" y="9755"/>
                  <a:pt x="18375" y="9700"/>
                  <a:pt x="18348" y="9614"/>
                </a:cubicBezTo>
                <a:cubicBezTo>
                  <a:pt x="18348" y="9607"/>
                  <a:pt x="18226" y="9179"/>
                  <a:pt x="17977" y="8793"/>
                </a:cubicBezTo>
                <a:cubicBezTo>
                  <a:pt x="17653" y="8301"/>
                  <a:pt x="17271" y="8108"/>
                  <a:pt x="16836" y="8222"/>
                </a:cubicBezTo>
                <a:cubicBezTo>
                  <a:pt x="16740" y="8244"/>
                  <a:pt x="16650" y="8150"/>
                  <a:pt x="16650" y="8015"/>
                </a:cubicBezTo>
                <a:cubicBezTo>
                  <a:pt x="16650" y="7908"/>
                  <a:pt x="16708" y="7822"/>
                  <a:pt x="16783" y="7807"/>
                </a:cubicBezTo>
                <a:cubicBezTo>
                  <a:pt x="17244" y="7686"/>
                  <a:pt x="17610" y="7886"/>
                  <a:pt x="17791" y="8022"/>
                </a:cubicBezTo>
                <a:cubicBezTo>
                  <a:pt x="17871" y="8079"/>
                  <a:pt x="17971" y="8057"/>
                  <a:pt x="18030" y="7957"/>
                </a:cubicBezTo>
                <a:cubicBezTo>
                  <a:pt x="18444" y="7300"/>
                  <a:pt x="18980" y="5845"/>
                  <a:pt x="18215" y="4332"/>
                </a:cubicBezTo>
                <a:cubicBezTo>
                  <a:pt x="17738" y="3390"/>
                  <a:pt x="16750" y="2824"/>
                  <a:pt x="15965" y="2789"/>
                </a:cubicBezTo>
                <a:cubicBezTo>
                  <a:pt x="15901" y="2789"/>
                  <a:pt x="15843" y="2790"/>
                  <a:pt x="15779" y="2798"/>
                </a:cubicBezTo>
                <a:cubicBezTo>
                  <a:pt x="15647" y="2812"/>
                  <a:pt x="15403" y="2824"/>
                  <a:pt x="15074" y="2931"/>
                </a:cubicBezTo>
                <a:cubicBezTo>
                  <a:pt x="14560" y="3096"/>
                  <a:pt x="14279" y="3382"/>
                  <a:pt x="14273" y="3382"/>
                </a:cubicBezTo>
                <a:cubicBezTo>
                  <a:pt x="14204" y="3453"/>
                  <a:pt x="14107" y="3433"/>
                  <a:pt x="14054" y="3333"/>
                </a:cubicBezTo>
                <a:cubicBezTo>
                  <a:pt x="14007" y="3240"/>
                  <a:pt x="14019" y="3103"/>
                  <a:pt x="14088" y="3039"/>
                </a:cubicBezTo>
                <a:cubicBezTo>
                  <a:pt x="14114" y="3010"/>
                  <a:pt x="14470" y="2669"/>
                  <a:pt x="15096" y="2483"/>
                </a:cubicBezTo>
                <a:cubicBezTo>
                  <a:pt x="15186" y="2455"/>
                  <a:pt x="15227" y="2304"/>
                  <a:pt x="15169" y="2204"/>
                </a:cubicBezTo>
                <a:cubicBezTo>
                  <a:pt x="14341" y="648"/>
                  <a:pt x="11471" y="-173"/>
                  <a:pt x="10170" y="641"/>
                </a:cubicBezTo>
                <a:cubicBezTo>
                  <a:pt x="10048" y="719"/>
                  <a:pt x="9996" y="919"/>
                  <a:pt x="10059" y="1076"/>
                </a:cubicBezTo>
                <a:cubicBezTo>
                  <a:pt x="10203" y="1461"/>
                  <a:pt x="10265" y="1904"/>
                  <a:pt x="10233" y="2325"/>
                </a:cubicBezTo>
                <a:cubicBezTo>
                  <a:pt x="10228" y="2432"/>
                  <a:pt x="10165" y="2512"/>
                  <a:pt x="10091" y="2519"/>
                </a:cubicBezTo>
                <a:cubicBezTo>
                  <a:pt x="10080" y="2519"/>
                  <a:pt x="10075" y="2519"/>
                  <a:pt x="10064" y="2519"/>
                </a:cubicBezTo>
                <a:cubicBezTo>
                  <a:pt x="9979" y="2505"/>
                  <a:pt x="9916" y="2404"/>
                  <a:pt x="9927" y="2282"/>
                </a:cubicBezTo>
                <a:cubicBezTo>
                  <a:pt x="9937" y="2140"/>
                  <a:pt x="10011" y="1106"/>
                  <a:pt x="9295" y="520"/>
                </a:cubicBezTo>
                <a:cubicBezTo>
                  <a:pt x="8854" y="161"/>
                  <a:pt x="8273" y="-8"/>
                  <a:pt x="7654" y="1"/>
                </a:cubicBezTo>
                <a:close/>
                <a:moveTo>
                  <a:pt x="6930" y="3139"/>
                </a:moveTo>
                <a:cubicBezTo>
                  <a:pt x="7435" y="3144"/>
                  <a:pt x="7913" y="3351"/>
                  <a:pt x="8361" y="3761"/>
                </a:cubicBezTo>
                <a:cubicBezTo>
                  <a:pt x="8886" y="4239"/>
                  <a:pt x="9242" y="4895"/>
                  <a:pt x="9449" y="5352"/>
                </a:cubicBezTo>
                <a:cubicBezTo>
                  <a:pt x="9491" y="5444"/>
                  <a:pt x="9582" y="5480"/>
                  <a:pt x="9656" y="5430"/>
                </a:cubicBezTo>
                <a:cubicBezTo>
                  <a:pt x="10925" y="4509"/>
                  <a:pt x="12288" y="4695"/>
                  <a:pt x="13403" y="5952"/>
                </a:cubicBezTo>
                <a:cubicBezTo>
                  <a:pt x="13456" y="6009"/>
                  <a:pt x="13535" y="6015"/>
                  <a:pt x="13593" y="5958"/>
                </a:cubicBezTo>
                <a:cubicBezTo>
                  <a:pt x="13795" y="5758"/>
                  <a:pt x="14331" y="5353"/>
                  <a:pt x="15154" y="5617"/>
                </a:cubicBezTo>
                <a:cubicBezTo>
                  <a:pt x="15239" y="5631"/>
                  <a:pt x="15291" y="5745"/>
                  <a:pt x="15270" y="5867"/>
                </a:cubicBezTo>
                <a:cubicBezTo>
                  <a:pt x="15249" y="5981"/>
                  <a:pt x="15164" y="6045"/>
                  <a:pt x="15079" y="6016"/>
                </a:cubicBezTo>
                <a:cubicBezTo>
                  <a:pt x="14527" y="5866"/>
                  <a:pt x="14076" y="5967"/>
                  <a:pt x="13736" y="6331"/>
                </a:cubicBezTo>
                <a:cubicBezTo>
                  <a:pt x="13418" y="6673"/>
                  <a:pt x="13217" y="7243"/>
                  <a:pt x="13195" y="7856"/>
                </a:cubicBezTo>
                <a:cubicBezTo>
                  <a:pt x="13190" y="7964"/>
                  <a:pt x="13132" y="8050"/>
                  <a:pt x="13053" y="8057"/>
                </a:cubicBezTo>
                <a:cubicBezTo>
                  <a:pt x="13026" y="8057"/>
                  <a:pt x="13000" y="8057"/>
                  <a:pt x="12973" y="8028"/>
                </a:cubicBezTo>
                <a:cubicBezTo>
                  <a:pt x="12915" y="7985"/>
                  <a:pt x="12882" y="7900"/>
                  <a:pt x="12887" y="7814"/>
                </a:cubicBezTo>
                <a:cubicBezTo>
                  <a:pt x="12903" y="7336"/>
                  <a:pt x="13015" y="6880"/>
                  <a:pt x="13195" y="6509"/>
                </a:cubicBezTo>
                <a:cubicBezTo>
                  <a:pt x="13243" y="6416"/>
                  <a:pt x="13228" y="6295"/>
                  <a:pt x="13164" y="6224"/>
                </a:cubicBezTo>
                <a:cubicBezTo>
                  <a:pt x="11630" y="4532"/>
                  <a:pt x="10133" y="5487"/>
                  <a:pt x="9543" y="5994"/>
                </a:cubicBezTo>
                <a:cubicBezTo>
                  <a:pt x="9464" y="6058"/>
                  <a:pt x="9364" y="6023"/>
                  <a:pt x="9321" y="5909"/>
                </a:cubicBezTo>
                <a:cubicBezTo>
                  <a:pt x="9194" y="5559"/>
                  <a:pt x="8827" y="4688"/>
                  <a:pt x="8185" y="4102"/>
                </a:cubicBezTo>
                <a:cubicBezTo>
                  <a:pt x="7548" y="3524"/>
                  <a:pt x="6843" y="3403"/>
                  <a:pt x="6084" y="3746"/>
                </a:cubicBezTo>
                <a:cubicBezTo>
                  <a:pt x="5999" y="3781"/>
                  <a:pt x="5909" y="3717"/>
                  <a:pt x="5888" y="3603"/>
                </a:cubicBezTo>
                <a:cubicBezTo>
                  <a:pt x="5867" y="3496"/>
                  <a:pt x="5915" y="3375"/>
                  <a:pt x="5994" y="3346"/>
                </a:cubicBezTo>
                <a:cubicBezTo>
                  <a:pt x="6315" y="3204"/>
                  <a:pt x="6627" y="3136"/>
                  <a:pt x="6930" y="3139"/>
                </a:cubicBezTo>
                <a:close/>
                <a:moveTo>
                  <a:pt x="4412" y="7120"/>
                </a:moveTo>
                <a:cubicBezTo>
                  <a:pt x="4454" y="7118"/>
                  <a:pt x="4496" y="7136"/>
                  <a:pt x="4528" y="7178"/>
                </a:cubicBezTo>
                <a:cubicBezTo>
                  <a:pt x="5112" y="7964"/>
                  <a:pt x="5357" y="9491"/>
                  <a:pt x="4678" y="11169"/>
                </a:cubicBezTo>
                <a:cubicBezTo>
                  <a:pt x="4630" y="11290"/>
                  <a:pt x="4688" y="11440"/>
                  <a:pt x="4789" y="11448"/>
                </a:cubicBezTo>
                <a:cubicBezTo>
                  <a:pt x="5622" y="11512"/>
                  <a:pt x="7236" y="11876"/>
                  <a:pt x="8250" y="13725"/>
                </a:cubicBezTo>
                <a:cubicBezTo>
                  <a:pt x="8287" y="13789"/>
                  <a:pt x="8351" y="13816"/>
                  <a:pt x="8409" y="13781"/>
                </a:cubicBezTo>
                <a:cubicBezTo>
                  <a:pt x="9009" y="13474"/>
                  <a:pt x="9645" y="13354"/>
                  <a:pt x="10245" y="13439"/>
                </a:cubicBezTo>
                <a:cubicBezTo>
                  <a:pt x="10314" y="13447"/>
                  <a:pt x="10373" y="13374"/>
                  <a:pt x="10373" y="13281"/>
                </a:cubicBezTo>
                <a:cubicBezTo>
                  <a:pt x="10373" y="12831"/>
                  <a:pt x="10547" y="12183"/>
                  <a:pt x="11237" y="11833"/>
                </a:cubicBezTo>
                <a:cubicBezTo>
                  <a:pt x="11322" y="11791"/>
                  <a:pt x="11413" y="11855"/>
                  <a:pt x="11439" y="11970"/>
                </a:cubicBezTo>
                <a:cubicBezTo>
                  <a:pt x="11466" y="12077"/>
                  <a:pt x="11417" y="12190"/>
                  <a:pt x="11338" y="12233"/>
                </a:cubicBezTo>
                <a:cubicBezTo>
                  <a:pt x="10547" y="12640"/>
                  <a:pt x="10691" y="13418"/>
                  <a:pt x="10696" y="13446"/>
                </a:cubicBezTo>
                <a:cubicBezTo>
                  <a:pt x="10707" y="13510"/>
                  <a:pt x="10743" y="13552"/>
                  <a:pt x="10786" y="13567"/>
                </a:cubicBezTo>
                <a:cubicBezTo>
                  <a:pt x="11391" y="13788"/>
                  <a:pt x="11889" y="14216"/>
                  <a:pt x="12170" y="14780"/>
                </a:cubicBezTo>
                <a:cubicBezTo>
                  <a:pt x="12218" y="14873"/>
                  <a:pt x="12208" y="15010"/>
                  <a:pt x="12144" y="15074"/>
                </a:cubicBezTo>
                <a:cubicBezTo>
                  <a:pt x="12117" y="15103"/>
                  <a:pt x="12091" y="15117"/>
                  <a:pt x="12059" y="15117"/>
                </a:cubicBezTo>
                <a:cubicBezTo>
                  <a:pt x="12006" y="15124"/>
                  <a:pt x="11954" y="15087"/>
                  <a:pt x="11917" y="15023"/>
                </a:cubicBezTo>
                <a:cubicBezTo>
                  <a:pt x="11386" y="13945"/>
                  <a:pt x="9852" y="13361"/>
                  <a:pt x="8308" y="14289"/>
                </a:cubicBezTo>
                <a:cubicBezTo>
                  <a:pt x="8239" y="14332"/>
                  <a:pt x="8160" y="14295"/>
                  <a:pt x="8117" y="14209"/>
                </a:cubicBezTo>
                <a:cubicBezTo>
                  <a:pt x="6870" y="11625"/>
                  <a:pt x="4296" y="11862"/>
                  <a:pt x="4270" y="11862"/>
                </a:cubicBezTo>
                <a:lnTo>
                  <a:pt x="3961" y="11847"/>
                </a:lnTo>
                <a:cubicBezTo>
                  <a:pt x="3924" y="11818"/>
                  <a:pt x="3892" y="11768"/>
                  <a:pt x="3881" y="11711"/>
                </a:cubicBezTo>
                <a:cubicBezTo>
                  <a:pt x="3759" y="11011"/>
                  <a:pt x="3176" y="10055"/>
                  <a:pt x="2332" y="9641"/>
                </a:cubicBezTo>
                <a:cubicBezTo>
                  <a:pt x="2264" y="9605"/>
                  <a:pt x="2209" y="9514"/>
                  <a:pt x="2220" y="9407"/>
                </a:cubicBezTo>
                <a:cubicBezTo>
                  <a:pt x="2236" y="9271"/>
                  <a:pt x="2337" y="9192"/>
                  <a:pt x="2427" y="9235"/>
                </a:cubicBezTo>
                <a:cubicBezTo>
                  <a:pt x="2788" y="9406"/>
                  <a:pt x="3170" y="9735"/>
                  <a:pt x="3483" y="10120"/>
                </a:cubicBezTo>
                <a:cubicBezTo>
                  <a:pt x="3680" y="10363"/>
                  <a:pt x="3913" y="10720"/>
                  <a:pt x="4067" y="11162"/>
                </a:cubicBezTo>
                <a:cubicBezTo>
                  <a:pt x="4115" y="11291"/>
                  <a:pt x="4248" y="11306"/>
                  <a:pt x="4306" y="11184"/>
                </a:cubicBezTo>
                <a:cubicBezTo>
                  <a:pt x="5022" y="9614"/>
                  <a:pt x="4831" y="8186"/>
                  <a:pt x="4311" y="7486"/>
                </a:cubicBezTo>
                <a:cubicBezTo>
                  <a:pt x="4253" y="7408"/>
                  <a:pt x="4243" y="7273"/>
                  <a:pt x="4301" y="7194"/>
                </a:cubicBezTo>
                <a:cubicBezTo>
                  <a:pt x="4330" y="7148"/>
                  <a:pt x="4370" y="7123"/>
                  <a:pt x="4412" y="7120"/>
                </a:cubicBezTo>
                <a:close/>
                <a:moveTo>
                  <a:pt x="2258" y="15717"/>
                </a:moveTo>
                <a:cubicBezTo>
                  <a:pt x="1971" y="17680"/>
                  <a:pt x="4031" y="19435"/>
                  <a:pt x="5702" y="18764"/>
                </a:cubicBezTo>
                <a:cubicBezTo>
                  <a:pt x="5612" y="19699"/>
                  <a:pt x="5001" y="21083"/>
                  <a:pt x="5001" y="21083"/>
                </a:cubicBezTo>
                <a:lnTo>
                  <a:pt x="6238" y="21427"/>
                </a:lnTo>
                <a:lnTo>
                  <a:pt x="8727" y="18063"/>
                </a:lnTo>
                <a:cubicBezTo>
                  <a:pt x="7390" y="17742"/>
                  <a:pt x="6699" y="17172"/>
                  <a:pt x="6333" y="16843"/>
                </a:cubicBezTo>
                <a:cubicBezTo>
                  <a:pt x="6163" y="16686"/>
                  <a:pt x="5962" y="16614"/>
                  <a:pt x="5761" y="16636"/>
                </a:cubicBezTo>
                <a:cubicBezTo>
                  <a:pt x="5442" y="16672"/>
                  <a:pt x="4954" y="16693"/>
                  <a:pt x="4381" y="16593"/>
                </a:cubicBezTo>
                <a:cubicBezTo>
                  <a:pt x="3786" y="16494"/>
                  <a:pt x="3027" y="16259"/>
                  <a:pt x="2258" y="15717"/>
                </a:cubicBezTo>
                <a:close/>
              </a:path>
            </a:pathLst>
          </a:custGeom>
          <a:solidFill>
            <a:srgbClr val="201DCF"/>
          </a:solidFill>
          <a:ln w="12700">
            <a:miter lim="400000"/>
          </a:ln>
        </p:spPr>
        <p:txBody>
          <a:bodyPr lIns="50800" tIns="50800" rIns="50800" bIns="50800" anchor="ctr"/>
          <a:lstStyle/>
          <a:p>
            <a:pPr defTabSz="457200">
              <a:defRPr sz="2200">
                <a:solidFill>
                  <a:srgbClr val="FFFFFF"/>
                </a:solidFill>
                <a:latin typeface="Graphik-Medium"/>
                <a:ea typeface="Graphik-Medium"/>
                <a:cs typeface="Graphik-Medium"/>
                <a:sym typeface="Graphik Medium"/>
              </a:defRPr>
            </a:pPr>
            <a:endParaRPr dirty="0">
              <a:latin typeface="Proxima Nova Medium" panose="02000506030000020004" pitchFamily="2" charset="0"/>
            </a:endParaRPr>
          </a:p>
        </p:txBody>
      </p:sp>
      <p:sp>
        <p:nvSpPr>
          <p:cNvPr id="216" name="Connection Line"/>
          <p:cNvSpPr/>
          <p:nvPr/>
        </p:nvSpPr>
        <p:spPr>
          <a:xfrm>
            <a:off x="4468532" y="1920953"/>
            <a:ext cx="2031135" cy="2385512"/>
          </a:xfrm>
          <a:custGeom>
            <a:avLst/>
            <a:gdLst/>
            <a:ahLst/>
            <a:cxnLst>
              <a:cxn ang="0">
                <a:pos x="wd2" y="hd2"/>
              </a:cxn>
              <a:cxn ang="5400000">
                <a:pos x="wd2" y="hd2"/>
              </a:cxn>
              <a:cxn ang="10800000">
                <a:pos x="wd2" y="hd2"/>
              </a:cxn>
              <a:cxn ang="16200000">
                <a:pos x="wd2" y="hd2"/>
              </a:cxn>
            </a:cxnLst>
            <a:rect l="0" t="0" r="r" b="b"/>
            <a:pathLst>
              <a:path w="21600" h="18243" extrusionOk="0">
                <a:moveTo>
                  <a:pt x="21600" y="18243"/>
                </a:moveTo>
                <a:cubicBezTo>
                  <a:pt x="20608" y="2059"/>
                  <a:pt x="13408" y="-3357"/>
                  <a:pt x="0" y="1995"/>
                </a:cubicBezTo>
              </a:path>
            </a:pathLst>
          </a:custGeom>
          <a:ln w="88900">
            <a:solidFill>
              <a:srgbClr val="8EDE0B"/>
            </a:solidFill>
            <a:miter lim="400000"/>
            <a:headEnd type="diamond"/>
            <a:tailEnd type="triangle" len="sm"/>
          </a:ln>
        </p:spPr>
        <p:txBody>
          <a:bodyPr/>
          <a:lstStyle/>
          <a:p>
            <a:endParaRPr dirty="0">
              <a:latin typeface="Proxima Nova" panose="02000506030000020004" pitchFamily="2" charset="0"/>
            </a:endParaRPr>
          </a:p>
        </p:txBody>
      </p:sp>
      <p:sp>
        <p:nvSpPr>
          <p:cNvPr id="217" name="Connection Line"/>
          <p:cNvSpPr/>
          <p:nvPr/>
        </p:nvSpPr>
        <p:spPr>
          <a:xfrm>
            <a:off x="6505240" y="1887034"/>
            <a:ext cx="2047507" cy="2419111"/>
          </a:xfrm>
          <a:custGeom>
            <a:avLst/>
            <a:gdLst/>
            <a:ahLst/>
            <a:cxnLst>
              <a:cxn ang="0">
                <a:pos x="wd2" y="hd2"/>
              </a:cxn>
              <a:cxn ang="5400000">
                <a:pos x="wd2" y="hd2"/>
              </a:cxn>
              <a:cxn ang="10800000">
                <a:pos x="wd2" y="hd2"/>
              </a:cxn>
              <a:cxn ang="16200000">
                <a:pos x="wd2" y="hd2"/>
              </a:cxn>
            </a:cxnLst>
            <a:rect l="0" t="0" r="r" b="b"/>
            <a:pathLst>
              <a:path w="21600" h="18296" extrusionOk="0">
                <a:moveTo>
                  <a:pt x="0" y="18296"/>
                </a:moveTo>
                <a:cubicBezTo>
                  <a:pt x="1024" y="2158"/>
                  <a:pt x="8224" y="-3304"/>
                  <a:pt x="21600" y="1909"/>
                </a:cubicBezTo>
              </a:path>
            </a:pathLst>
          </a:custGeom>
          <a:ln w="88900">
            <a:solidFill>
              <a:srgbClr val="2878BB"/>
            </a:solidFill>
            <a:miter lim="400000"/>
            <a:headEnd type="diamond"/>
            <a:tailEnd type="triangle" len="sm"/>
          </a:ln>
        </p:spPr>
        <p:txBody>
          <a:bodyPr/>
          <a:lstStyle/>
          <a:p>
            <a:endParaRPr dirty="0">
              <a:latin typeface="Proxima Nova" panose="02000506030000020004" pitchFamily="2" charset="0"/>
            </a:endParaRPr>
          </a:p>
        </p:txBody>
      </p:sp>
      <p:sp>
        <p:nvSpPr>
          <p:cNvPr id="211" name="Part 1: Detect…"/>
          <p:cNvSpPr txBox="1"/>
          <p:nvPr/>
        </p:nvSpPr>
        <p:spPr>
          <a:xfrm>
            <a:off x="485906" y="2296806"/>
            <a:ext cx="4505899" cy="4152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p>
            <a:pPr algn="l">
              <a:defRPr sz="6000" spc="119">
                <a:solidFill>
                  <a:srgbClr val="282828"/>
                </a:solidFill>
                <a:latin typeface="Bolden-Regular"/>
                <a:ea typeface="Bolden-Regular"/>
                <a:cs typeface="Bolden-Regular"/>
                <a:sym typeface="Bolden-Regular"/>
              </a:defRPr>
            </a:pPr>
            <a:r>
              <a:rPr dirty="0"/>
              <a:t>Part 1: Detect </a:t>
            </a:r>
          </a:p>
          <a:p>
            <a:pPr algn="l">
              <a:defRPr sz="2400"/>
            </a:pPr>
            <a:endParaRPr dirty="0">
              <a:latin typeface="Proxima Nova" panose="02000506030000020004" pitchFamily="2" charset="0"/>
            </a:endParaRPr>
          </a:p>
          <a:p>
            <a:pPr algn="l">
              <a:defRPr sz="3000">
                <a:latin typeface="Mulish Regular Regular"/>
                <a:ea typeface="Mulish Regular Regular"/>
                <a:cs typeface="Mulish Regular Regular"/>
                <a:sym typeface="Mulish Regular Regular"/>
              </a:defRPr>
            </a:pPr>
            <a:r>
              <a:rPr dirty="0">
                <a:latin typeface="Proxima Nova" panose="02000506030000020004" pitchFamily="2" charset="0"/>
              </a:rPr>
              <a:t>Using an </a:t>
            </a:r>
            <a:r>
              <a:rPr b="1" dirty="0">
                <a:solidFill>
                  <a:srgbClr val="2878BB"/>
                </a:solidFill>
                <a:latin typeface="Proxima Nova Extrabold" panose="02000506030000020004" pitchFamily="2" charset="0"/>
                <a:ea typeface="Mulish Regular ExtraBold"/>
                <a:cs typeface="Mulish Regular ExtraBold"/>
                <a:sym typeface="Mulish Regular ExtraBold"/>
              </a:rPr>
              <a:t>EEG</a:t>
            </a:r>
            <a:r>
              <a:rPr dirty="0">
                <a:latin typeface="Proxima Nova" panose="02000506030000020004" pitchFamily="2" charset="0"/>
              </a:rPr>
              <a:t> (electroencephalogram) we detect changes in brain waves and send it </a:t>
            </a:r>
            <a:r>
              <a:rPr b="1" dirty="0">
                <a:solidFill>
                  <a:srgbClr val="2878BB"/>
                </a:solidFill>
                <a:latin typeface="Proxima Nova Extrabold" panose="02000506030000020004" pitchFamily="2" charset="0"/>
                <a:ea typeface="Mulish Regular ExtraBold"/>
                <a:cs typeface="Mulish Regular ExtraBold"/>
                <a:sym typeface="Mulish Regular ExtraBold"/>
              </a:rPr>
              <a:t>wirelessly</a:t>
            </a:r>
            <a:r>
              <a:rPr dirty="0">
                <a:latin typeface="Proxima Nova" panose="02000506030000020004" pitchFamily="2" charset="0"/>
              </a:rPr>
              <a:t> to the user’s phone through an </a:t>
            </a:r>
            <a:r>
              <a:rPr b="1" dirty="0">
                <a:solidFill>
                  <a:srgbClr val="2878BB"/>
                </a:solidFill>
                <a:latin typeface="Proxima Nova Extrabold" panose="02000506030000020004" pitchFamily="2" charset="0"/>
                <a:ea typeface="Mulish Regular ExtraBold"/>
                <a:cs typeface="Mulish Regular ExtraBold"/>
                <a:sym typeface="Mulish Regular ExtraBold"/>
              </a:rPr>
              <a:t>app</a:t>
            </a:r>
            <a:r>
              <a:rPr dirty="0">
                <a:latin typeface="Proxima Nova" panose="02000506030000020004" pitchFamily="2" charset="0"/>
              </a:rPr>
              <a:t>.</a:t>
            </a:r>
          </a:p>
        </p:txBody>
      </p:sp>
      <p:sp>
        <p:nvSpPr>
          <p:cNvPr id="212" name="in 2 parts"/>
          <p:cNvSpPr txBox="1"/>
          <p:nvPr/>
        </p:nvSpPr>
        <p:spPr>
          <a:xfrm>
            <a:off x="4477103" y="912283"/>
            <a:ext cx="1612194" cy="850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000">
                <a:latin typeface="Savoye LET Plain:1.0"/>
                <a:ea typeface="Savoye LET Plain:1.0"/>
                <a:cs typeface="Savoye LET Plain:1.0"/>
                <a:sym typeface="Savoye LET Plain:1.0"/>
              </a:defRPr>
            </a:lvl1pPr>
          </a:lstStyle>
          <a:p>
            <a:r>
              <a:t>in 2 parts</a:t>
            </a:r>
          </a:p>
        </p:txBody>
      </p:sp>
      <p:sp>
        <p:nvSpPr>
          <p:cNvPr id="213" name="Part 2: Modulate…"/>
          <p:cNvSpPr txBox="1"/>
          <p:nvPr/>
        </p:nvSpPr>
        <p:spPr>
          <a:xfrm>
            <a:off x="7845307" y="2567606"/>
            <a:ext cx="4721723" cy="37189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p>
            <a:pPr algn="l">
              <a:defRPr sz="6100" spc="122">
                <a:solidFill>
                  <a:srgbClr val="282828"/>
                </a:solidFill>
                <a:latin typeface="Bolden-Regular"/>
                <a:ea typeface="Bolden-Regular"/>
                <a:cs typeface="Bolden-Regular"/>
                <a:sym typeface="Bolden-Regular"/>
              </a:defRPr>
            </a:pPr>
            <a:r>
              <a:rPr dirty="0"/>
              <a:t>Part 2: Modulate</a:t>
            </a:r>
          </a:p>
          <a:p>
            <a:pPr algn="l">
              <a:defRPr sz="2400"/>
            </a:pPr>
            <a:endParaRPr dirty="0">
              <a:latin typeface="Proxima Nova" panose="02000506030000020004" pitchFamily="2" charset="0"/>
            </a:endParaRPr>
          </a:p>
          <a:p>
            <a:pPr algn="l">
              <a:defRPr sz="3000">
                <a:latin typeface="Mulish Regular Regular"/>
                <a:ea typeface="Mulish Regular Regular"/>
                <a:cs typeface="Mulish Regular Regular"/>
                <a:sym typeface="Mulish Regular Regular"/>
              </a:defRPr>
            </a:pPr>
            <a:r>
              <a:rPr dirty="0">
                <a:latin typeface="Proxima Nova" panose="02000506030000020004" pitchFamily="2" charset="0"/>
              </a:rPr>
              <a:t>Using a </a:t>
            </a:r>
            <a:r>
              <a:rPr b="1" dirty="0" err="1">
                <a:solidFill>
                  <a:srgbClr val="2878BB"/>
                </a:solidFill>
                <a:latin typeface="Proxima Nova Extrabold" panose="02000506030000020004" pitchFamily="2" charset="0"/>
                <a:ea typeface="Mulish Regular ExtraBold"/>
                <a:cs typeface="Mulish Regular ExtraBold"/>
                <a:sym typeface="Mulish Regular ExtraBold"/>
              </a:rPr>
              <a:t>tDCS</a:t>
            </a:r>
            <a:r>
              <a:rPr dirty="0">
                <a:latin typeface="Proxima Nova" panose="02000506030000020004" pitchFamily="2" charset="0"/>
              </a:rPr>
              <a:t>, we can gently </a:t>
            </a:r>
            <a:r>
              <a:rPr b="1" dirty="0">
                <a:solidFill>
                  <a:srgbClr val="2878BB"/>
                </a:solidFill>
                <a:latin typeface="Proxima Nova Extrabold" panose="02000506030000020004" pitchFamily="2" charset="0"/>
                <a:ea typeface="Mulish Regular ExtraBold"/>
                <a:cs typeface="Mulish Regular ExtraBold"/>
                <a:sym typeface="Mulish Regular ExtraBold"/>
              </a:rPr>
              <a:t>modulate the user’s brain waves</a:t>
            </a:r>
            <a:r>
              <a:rPr dirty="0">
                <a:latin typeface="Proxima Nova" panose="02000506030000020004" pitchFamily="2" charset="0"/>
              </a:rPr>
              <a:t> to be closer to the user’s goal, be it to focus or sleep or stay calm.</a:t>
            </a:r>
          </a:p>
        </p:txBody>
      </p:sp>
      <p:sp>
        <p:nvSpPr>
          <p:cNvPr id="214" name="This means usage can result in long-term positive effects even without the TARDIS cap on."/>
          <p:cNvSpPr txBox="1"/>
          <p:nvPr/>
        </p:nvSpPr>
        <p:spPr>
          <a:xfrm>
            <a:off x="2680589" y="6983329"/>
            <a:ext cx="9464218" cy="2006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r">
              <a:defRPr sz="4000">
                <a:latin typeface="Mulish Regular Regular"/>
                <a:ea typeface="Mulish Regular Regular"/>
                <a:cs typeface="Mulish Regular Regular"/>
                <a:sym typeface="Mulish Regular Regular"/>
              </a:defRPr>
            </a:pPr>
            <a:r>
              <a:rPr dirty="0">
                <a:latin typeface="Proxima Nova" panose="02000506030000020004" pitchFamily="2" charset="0"/>
              </a:rPr>
              <a:t>This means usage can result in </a:t>
            </a:r>
            <a:r>
              <a:rPr b="1" dirty="0">
                <a:solidFill>
                  <a:srgbClr val="201DCF"/>
                </a:solidFill>
                <a:latin typeface="Proxima Nova Extrabold" panose="02000506030000020004" pitchFamily="2" charset="0"/>
                <a:ea typeface="Mulish Regular Black"/>
                <a:cs typeface="Mulish Regular Black"/>
                <a:sym typeface="Mulish Regular Black"/>
              </a:rPr>
              <a:t>long-term positive effects</a:t>
            </a:r>
            <a:r>
              <a:rPr dirty="0">
                <a:latin typeface="Proxima Nova" panose="02000506030000020004" pitchFamily="2" charset="0"/>
              </a:rPr>
              <a:t> even without the TARDIS cap on.</a:t>
            </a:r>
          </a:p>
        </p:txBody>
      </p:sp>
      <p:pic>
        <p:nvPicPr>
          <p:cNvPr id="215" name="Tardis Logo (1).png" descr="Tardis Logo (1).png"/>
          <p:cNvPicPr>
            <a:picLocks noChangeAspect="1"/>
          </p:cNvPicPr>
          <p:nvPr/>
        </p:nvPicPr>
        <p:blipFill>
          <a:blip r:embed="rId3"/>
          <a:stretch>
            <a:fillRect/>
          </a:stretch>
        </p:blipFill>
        <p:spPr>
          <a:xfrm>
            <a:off x="286760" y="8318220"/>
            <a:ext cx="1107927" cy="1257538"/>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9" name="Image" descr="Image"/>
          <p:cNvPicPr>
            <a:picLocks noChangeAspect="1"/>
          </p:cNvPicPr>
          <p:nvPr/>
        </p:nvPicPr>
        <p:blipFill>
          <a:blip r:embed="rId2"/>
          <a:stretch>
            <a:fillRect/>
          </a:stretch>
        </p:blipFill>
        <p:spPr>
          <a:xfrm>
            <a:off x="8388373" y="3683539"/>
            <a:ext cx="3403601" cy="3175001"/>
          </a:xfrm>
          <a:prstGeom prst="rect">
            <a:avLst/>
          </a:prstGeom>
          <a:ln w="12700">
            <a:miter lim="400000"/>
          </a:ln>
        </p:spPr>
      </p:pic>
      <p:sp>
        <p:nvSpPr>
          <p:cNvPr id="220" name="Solution"/>
          <p:cNvSpPr txBox="1">
            <a:spLocks noGrp="1"/>
          </p:cNvSpPr>
          <p:nvPr>
            <p:ph type="title" idx="4294967295"/>
          </p:nvPr>
        </p:nvSpPr>
        <p:spPr>
          <a:xfrm>
            <a:off x="312068" y="204044"/>
            <a:ext cx="4115814" cy="1568267"/>
          </a:xfrm>
          <a:prstGeom prst="rect">
            <a:avLst/>
          </a:prstGeom>
        </p:spPr>
        <p:txBody>
          <a:bodyPr anchor="b"/>
          <a:lstStyle>
            <a:lvl1pPr>
              <a:lnSpc>
                <a:spcPct val="90000"/>
              </a:lnSpc>
              <a:defRPr sz="10000" spc="100">
                <a:solidFill>
                  <a:srgbClr val="201DCF"/>
                </a:solidFill>
                <a:latin typeface="Bolden-Regular"/>
                <a:ea typeface="Bolden-Regular"/>
                <a:cs typeface="Bolden-Regular"/>
                <a:sym typeface="Bolden-Regular"/>
              </a:defRPr>
            </a:lvl1pPr>
          </a:lstStyle>
          <a:p>
            <a:r>
              <a:t>Solution</a:t>
            </a:r>
          </a:p>
        </p:txBody>
      </p:sp>
      <p:sp>
        <p:nvSpPr>
          <p:cNvPr id="221" name="in 3 steps"/>
          <p:cNvSpPr txBox="1"/>
          <p:nvPr/>
        </p:nvSpPr>
        <p:spPr>
          <a:xfrm>
            <a:off x="4500357" y="912283"/>
            <a:ext cx="1565686" cy="850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000">
                <a:latin typeface="Savoye LET Plain:1.0"/>
                <a:ea typeface="Savoye LET Plain:1.0"/>
                <a:cs typeface="Savoye LET Plain:1.0"/>
                <a:sym typeface="Savoye LET Plain:1.0"/>
              </a:defRPr>
            </a:lvl1pPr>
          </a:lstStyle>
          <a:p>
            <a:r>
              <a:t>in 3 steps</a:t>
            </a:r>
          </a:p>
        </p:txBody>
      </p:sp>
      <p:pic>
        <p:nvPicPr>
          <p:cNvPr id="222" name="Image" descr="Image"/>
          <p:cNvPicPr>
            <a:picLocks noChangeAspect="1"/>
          </p:cNvPicPr>
          <p:nvPr/>
        </p:nvPicPr>
        <p:blipFill>
          <a:blip r:embed="rId2"/>
          <a:stretch>
            <a:fillRect/>
          </a:stretch>
        </p:blipFill>
        <p:spPr>
          <a:xfrm>
            <a:off x="11453293" y="11412386"/>
            <a:ext cx="3403601" cy="3175001"/>
          </a:xfrm>
          <a:prstGeom prst="rect">
            <a:avLst/>
          </a:prstGeom>
          <a:ln w="12700">
            <a:miter lim="400000"/>
          </a:ln>
        </p:spPr>
      </p:pic>
      <p:pic>
        <p:nvPicPr>
          <p:cNvPr id="223" name="Image" descr="Image"/>
          <p:cNvPicPr>
            <a:picLocks noChangeAspect="1"/>
          </p:cNvPicPr>
          <p:nvPr/>
        </p:nvPicPr>
        <p:blipFill>
          <a:blip r:embed="rId3"/>
          <a:stretch>
            <a:fillRect/>
          </a:stretch>
        </p:blipFill>
        <p:spPr>
          <a:xfrm>
            <a:off x="13243140" y="10032032"/>
            <a:ext cx="5778501" cy="7708901"/>
          </a:xfrm>
          <a:prstGeom prst="rect">
            <a:avLst/>
          </a:prstGeom>
          <a:ln w="12700">
            <a:miter lim="400000"/>
          </a:ln>
        </p:spPr>
      </p:pic>
      <p:sp>
        <p:nvSpPr>
          <p:cNvPr id="224" name="An EEG collects brain wave and electrophysiological data from the patient and uses an custom computer chip to send it to the host computer"/>
          <p:cNvSpPr txBox="1"/>
          <p:nvPr/>
        </p:nvSpPr>
        <p:spPr>
          <a:xfrm>
            <a:off x="1016000" y="2852886"/>
            <a:ext cx="10893649" cy="8412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defRPr sz="2400">
                <a:solidFill>
                  <a:srgbClr val="1D1233"/>
                </a:solidFill>
                <a:latin typeface="Mulish Regular Regular"/>
                <a:ea typeface="Mulish Regular Regular"/>
                <a:cs typeface="Mulish Regular Regular"/>
                <a:sym typeface="Mulish Regular Regular"/>
              </a:defRPr>
            </a:lvl1pPr>
          </a:lstStyle>
          <a:p>
            <a:r>
              <a:rPr dirty="0">
                <a:latin typeface="Proxima Nova" panose="02000506030000020004" pitchFamily="2" charset="0"/>
              </a:rPr>
              <a:t>An EEG collects brain wave and electrophysiological data from the patient and uses an custom computer chip to send it to the host computer</a:t>
            </a:r>
            <a:endParaRPr dirty="0">
              <a:solidFill>
                <a:srgbClr val="000000"/>
              </a:solidFill>
              <a:latin typeface="Proxima Nova" panose="02000506030000020004" pitchFamily="2" charset="0"/>
            </a:endParaRPr>
          </a:p>
        </p:txBody>
      </p:sp>
      <p:sp>
        <p:nvSpPr>
          <p:cNvPr id="225" name="Data is sent to our mobile app where a custom AI model instantly analyzes the data and determines the user's mental state based on past research and notifies the user if there is anomalous activity."/>
          <p:cNvSpPr txBox="1"/>
          <p:nvPr/>
        </p:nvSpPr>
        <p:spPr>
          <a:xfrm>
            <a:off x="1016000" y="4893462"/>
            <a:ext cx="7416460" cy="15799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defRPr sz="2400">
                <a:solidFill>
                  <a:srgbClr val="1D1233"/>
                </a:solidFill>
                <a:latin typeface="Mulish Regular Regular"/>
                <a:ea typeface="Mulish Regular Regular"/>
                <a:cs typeface="Mulish Regular Regular"/>
                <a:sym typeface="Mulish Regular Regular"/>
              </a:defRPr>
            </a:lvl1pPr>
          </a:lstStyle>
          <a:p>
            <a:r>
              <a:rPr dirty="0">
                <a:latin typeface="Proxima Nova" panose="02000506030000020004" pitchFamily="2" charset="0"/>
              </a:rPr>
              <a:t>Data is sent to our mobile app where a custom AI model instantly analyzes the data and determines the user's mental state based on past research and notifies the user if there is anomalous activity.</a:t>
            </a:r>
            <a:endParaRPr dirty="0">
              <a:solidFill>
                <a:srgbClr val="000000"/>
              </a:solidFill>
              <a:latin typeface="Proxima Nova" panose="02000506030000020004" pitchFamily="2" charset="0"/>
            </a:endParaRPr>
          </a:p>
        </p:txBody>
      </p:sp>
      <p:sp>
        <p:nvSpPr>
          <p:cNvPr id="226" name="With consent, the electrodes switch their function to gently alter brain waves through magnetic stimulation, pushing them toward the desired amplitude."/>
          <p:cNvSpPr txBox="1"/>
          <p:nvPr/>
        </p:nvSpPr>
        <p:spPr>
          <a:xfrm>
            <a:off x="1016000" y="7758671"/>
            <a:ext cx="7002075" cy="15799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defTabSz="457200">
              <a:defRPr sz="2400">
                <a:solidFill>
                  <a:srgbClr val="1D1233"/>
                </a:solidFill>
                <a:latin typeface="Mulish Regular Regular"/>
                <a:ea typeface="Mulish Regular Regular"/>
                <a:cs typeface="Mulish Regular Regular"/>
                <a:sym typeface="Mulish Regular Regular"/>
              </a:defRPr>
            </a:lvl1pPr>
          </a:lstStyle>
          <a:p>
            <a:r>
              <a:rPr dirty="0">
                <a:latin typeface="Proxima Nova" panose="02000506030000020004" pitchFamily="2" charset="0"/>
              </a:rPr>
              <a:t>With consent, the electrodes switch their function to gently alter brain waves through magnetic stimulation, pushing them toward the desired amplitude. </a:t>
            </a:r>
            <a:endParaRPr dirty="0">
              <a:solidFill>
                <a:srgbClr val="000000"/>
              </a:solidFill>
              <a:latin typeface="Proxima Nova" panose="02000506030000020004" pitchFamily="2" charset="0"/>
            </a:endParaRPr>
          </a:p>
        </p:txBody>
      </p:sp>
      <p:sp>
        <p:nvSpPr>
          <p:cNvPr id="227" name="Data Collection"/>
          <p:cNvSpPr txBox="1"/>
          <p:nvPr/>
        </p:nvSpPr>
        <p:spPr>
          <a:xfrm>
            <a:off x="1152561" y="1999876"/>
            <a:ext cx="3734997"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4000">
                <a:latin typeface="Mulish Regular Black"/>
                <a:ea typeface="Mulish Regular Black"/>
                <a:cs typeface="Mulish Regular Black"/>
                <a:sym typeface="Mulish Regular Black"/>
              </a:defRPr>
            </a:lvl1pPr>
          </a:lstStyle>
          <a:p>
            <a:r>
              <a:rPr b="1" dirty="0">
                <a:latin typeface="Proxima Nova Extrabold" panose="02000506030000020004" pitchFamily="2" charset="0"/>
              </a:rPr>
              <a:t>Data Collection</a:t>
            </a:r>
          </a:p>
        </p:txBody>
      </p:sp>
      <p:sp>
        <p:nvSpPr>
          <p:cNvPr id="228" name="Processing &amp; Notification"/>
          <p:cNvSpPr txBox="1"/>
          <p:nvPr/>
        </p:nvSpPr>
        <p:spPr>
          <a:xfrm>
            <a:off x="1222673" y="4013433"/>
            <a:ext cx="6064161"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4000">
                <a:latin typeface="Mulish Regular Black"/>
                <a:ea typeface="Mulish Regular Black"/>
                <a:cs typeface="Mulish Regular Black"/>
                <a:sym typeface="Mulish Regular Black"/>
              </a:defRPr>
            </a:lvl1pPr>
          </a:lstStyle>
          <a:p>
            <a:r>
              <a:rPr b="1" dirty="0">
                <a:latin typeface="Proxima Nova Extrabold" panose="02000506030000020004" pitchFamily="2" charset="0"/>
              </a:rPr>
              <a:t>Processing &amp; Notification</a:t>
            </a:r>
          </a:p>
        </p:txBody>
      </p:sp>
      <p:sp>
        <p:nvSpPr>
          <p:cNvPr id="229" name="Entrainment"/>
          <p:cNvSpPr txBox="1"/>
          <p:nvPr/>
        </p:nvSpPr>
        <p:spPr>
          <a:xfrm>
            <a:off x="1118967" y="6756954"/>
            <a:ext cx="3026470"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4000">
                <a:latin typeface="Mulish Regular Black"/>
                <a:ea typeface="Mulish Regular Black"/>
                <a:cs typeface="Mulish Regular Black"/>
                <a:sym typeface="Mulish Regular Black"/>
              </a:defRPr>
            </a:lvl1pPr>
          </a:lstStyle>
          <a:p>
            <a:r>
              <a:rPr b="1" dirty="0">
                <a:latin typeface="Proxima Nova Extrabold" panose="02000506030000020004" pitchFamily="2" charset="0"/>
              </a:rPr>
              <a:t>Entrainment</a:t>
            </a:r>
          </a:p>
        </p:txBody>
      </p:sp>
      <p:pic>
        <p:nvPicPr>
          <p:cNvPr id="230" name="Image" descr="Image"/>
          <p:cNvPicPr>
            <a:picLocks noChangeAspect="1"/>
          </p:cNvPicPr>
          <p:nvPr/>
        </p:nvPicPr>
        <p:blipFill>
          <a:blip r:embed="rId4"/>
          <a:stretch>
            <a:fillRect/>
          </a:stretch>
        </p:blipFill>
        <p:spPr>
          <a:xfrm>
            <a:off x="254000" y="4172865"/>
            <a:ext cx="662725" cy="526282"/>
          </a:xfrm>
          <a:prstGeom prst="rect">
            <a:avLst/>
          </a:prstGeom>
          <a:ln w="12700">
            <a:miter lim="400000"/>
          </a:ln>
        </p:spPr>
      </p:pic>
      <p:pic>
        <p:nvPicPr>
          <p:cNvPr id="231" name="Image" descr="Image"/>
          <p:cNvPicPr>
            <a:picLocks noChangeAspect="1"/>
          </p:cNvPicPr>
          <p:nvPr/>
        </p:nvPicPr>
        <p:blipFill>
          <a:blip r:embed="rId3"/>
          <a:stretch>
            <a:fillRect/>
          </a:stretch>
        </p:blipFill>
        <p:spPr>
          <a:xfrm>
            <a:off x="9091930" y="4442478"/>
            <a:ext cx="4008120" cy="5347098"/>
          </a:xfrm>
          <a:prstGeom prst="rect">
            <a:avLst/>
          </a:prstGeom>
          <a:ln w="12700">
            <a:miter lim="400000"/>
          </a:ln>
        </p:spPr>
      </p:pic>
      <p:sp>
        <p:nvSpPr>
          <p:cNvPr id="232" name="TARDIS Prototype"/>
          <p:cNvSpPr txBox="1"/>
          <p:nvPr/>
        </p:nvSpPr>
        <p:spPr>
          <a:xfrm>
            <a:off x="10625966" y="3963962"/>
            <a:ext cx="2210541" cy="4103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000" i="1">
                <a:solidFill>
                  <a:srgbClr val="201DCF"/>
                </a:solidFill>
                <a:latin typeface="Mulish Regular Bold"/>
                <a:ea typeface="Mulish Regular Bold"/>
                <a:cs typeface="Mulish Regular Bold"/>
                <a:sym typeface="Mulish Regular Bold"/>
              </a:defRPr>
            </a:lvl1pPr>
          </a:lstStyle>
          <a:p>
            <a:r>
              <a:rPr b="1" i="0" dirty="0">
                <a:latin typeface="Proxima Nova" panose="02000506030000020004" pitchFamily="2" charset="0"/>
              </a:rPr>
              <a:t>TARDIS Prototype</a:t>
            </a:r>
          </a:p>
        </p:txBody>
      </p:sp>
      <p:pic>
        <p:nvPicPr>
          <p:cNvPr id="233" name="Image" descr="Image"/>
          <p:cNvPicPr>
            <a:picLocks noChangeAspect="1"/>
          </p:cNvPicPr>
          <p:nvPr/>
        </p:nvPicPr>
        <p:blipFill>
          <a:blip r:embed="rId4"/>
          <a:stretch>
            <a:fillRect/>
          </a:stretch>
        </p:blipFill>
        <p:spPr>
          <a:xfrm>
            <a:off x="254000" y="2095808"/>
            <a:ext cx="662725" cy="526282"/>
          </a:xfrm>
          <a:prstGeom prst="rect">
            <a:avLst/>
          </a:prstGeom>
          <a:ln w="12700">
            <a:miter lim="400000"/>
          </a:ln>
        </p:spPr>
      </p:pic>
      <p:pic>
        <p:nvPicPr>
          <p:cNvPr id="234" name="Image" descr="Image"/>
          <p:cNvPicPr>
            <a:picLocks noChangeAspect="1"/>
          </p:cNvPicPr>
          <p:nvPr/>
        </p:nvPicPr>
        <p:blipFill>
          <a:blip r:embed="rId4"/>
          <a:stretch>
            <a:fillRect/>
          </a:stretch>
        </p:blipFill>
        <p:spPr>
          <a:xfrm>
            <a:off x="254000" y="6972700"/>
            <a:ext cx="662725" cy="526283"/>
          </a:xfrm>
          <a:prstGeom prst="rect">
            <a:avLst/>
          </a:prstGeom>
          <a:ln w="12700">
            <a:miter lim="400000"/>
          </a:ln>
        </p:spPr>
      </p:pic>
      <p:pic>
        <p:nvPicPr>
          <p:cNvPr id="235" name="Tardis Logo (1).png" descr="Tardis Logo (1).png"/>
          <p:cNvPicPr>
            <a:picLocks noChangeAspect="1"/>
          </p:cNvPicPr>
          <p:nvPr/>
        </p:nvPicPr>
        <p:blipFill>
          <a:blip r:embed="rId5"/>
          <a:stretch>
            <a:fillRect/>
          </a:stretch>
        </p:blipFill>
        <p:spPr>
          <a:xfrm>
            <a:off x="11691360" y="190220"/>
            <a:ext cx="1107927" cy="1257538"/>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521EC"/>
        </a:solidFill>
        <a:effectLst/>
      </p:bgPr>
    </p:bg>
    <p:spTree>
      <p:nvGrpSpPr>
        <p:cNvPr id="1" name=""/>
        <p:cNvGrpSpPr/>
        <p:nvPr/>
      </p:nvGrpSpPr>
      <p:grpSpPr>
        <a:xfrm>
          <a:off x="0" y="0"/>
          <a:ext cx="0" cy="0"/>
          <a:chOff x="0" y="0"/>
          <a:chExt cx="0" cy="0"/>
        </a:xfrm>
      </p:grpSpPr>
      <p:pic>
        <p:nvPicPr>
          <p:cNvPr id="237" name="Image" descr="Image"/>
          <p:cNvPicPr>
            <a:picLocks noChangeAspect="1"/>
          </p:cNvPicPr>
          <p:nvPr/>
        </p:nvPicPr>
        <p:blipFill>
          <a:blip r:embed="rId2"/>
          <a:stretch>
            <a:fillRect/>
          </a:stretch>
        </p:blipFill>
        <p:spPr>
          <a:xfrm>
            <a:off x="-3070877" y="-241990"/>
            <a:ext cx="24206168" cy="7548614"/>
          </a:xfrm>
          <a:prstGeom prst="rect">
            <a:avLst/>
          </a:prstGeom>
          <a:ln w="12700">
            <a:miter lim="400000"/>
          </a:ln>
        </p:spPr>
      </p:pic>
      <p:sp>
        <p:nvSpPr>
          <p:cNvPr id="238" name="TDCS Emitters…"/>
          <p:cNvSpPr txBox="1"/>
          <p:nvPr/>
        </p:nvSpPr>
        <p:spPr>
          <a:xfrm>
            <a:off x="8047565" y="-54461"/>
            <a:ext cx="4647549" cy="41475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r" defTabSz="457200">
              <a:lnSpc>
                <a:spcPts val="8200"/>
              </a:lnSpc>
              <a:defRPr sz="3000">
                <a:solidFill>
                  <a:srgbClr val="FFFFFF"/>
                </a:solidFill>
                <a:latin typeface="Mulish Regular Black"/>
                <a:ea typeface="Mulish Regular Black"/>
                <a:cs typeface="Mulish Regular Black"/>
                <a:sym typeface="Mulish Regular Black"/>
              </a:defRPr>
            </a:pPr>
            <a:r>
              <a:rPr b="1" dirty="0">
                <a:latin typeface="Proxima Nova Extrabold" panose="02000506030000020004" pitchFamily="2" charset="0"/>
              </a:rPr>
              <a:t>TDCS Emitters </a:t>
            </a:r>
            <a:endParaRPr b="1" dirty="0">
              <a:solidFill>
                <a:srgbClr val="000000"/>
              </a:solidFill>
              <a:latin typeface="Proxima Nova Extrabold" panose="02000506030000020004" pitchFamily="2" charset="0"/>
            </a:endParaRPr>
          </a:p>
          <a:p>
            <a:pPr algn="r" defTabSz="457200">
              <a:lnSpc>
                <a:spcPts val="8200"/>
              </a:lnSpc>
              <a:defRPr sz="3000">
                <a:solidFill>
                  <a:srgbClr val="FFFFFF"/>
                </a:solidFill>
                <a:latin typeface="Mulish Regular Light"/>
                <a:ea typeface="Mulish Regular Light"/>
                <a:cs typeface="Mulish Regular Light"/>
                <a:sym typeface="Mulish Regular Light"/>
              </a:defRPr>
            </a:pPr>
            <a:r>
              <a:rPr dirty="0">
                <a:latin typeface="Proxima Nova Light" panose="02000506030000020004" pitchFamily="2" charset="0"/>
              </a:rPr>
              <a:t>(The "</a:t>
            </a:r>
            <a:r>
              <a:rPr dirty="0" err="1">
                <a:latin typeface="Proxima Nova Light" panose="02000506030000020004" pitchFamily="2" charset="0"/>
              </a:rPr>
              <a:t>modifers</a:t>
            </a:r>
            <a:r>
              <a:rPr dirty="0">
                <a:latin typeface="Proxima Nova Light" panose="02000506030000020004" pitchFamily="2" charset="0"/>
              </a:rPr>
              <a:t>") of the design, and where the magic happens</a:t>
            </a:r>
            <a:endParaRPr dirty="0">
              <a:solidFill>
                <a:srgbClr val="000000"/>
              </a:solidFill>
              <a:latin typeface="Proxima Nova Light" panose="02000506030000020004" pitchFamily="2" charset="0"/>
            </a:endParaRPr>
          </a:p>
        </p:txBody>
      </p:sp>
      <p:sp>
        <p:nvSpPr>
          <p:cNvPr id="239" name="Processing Chip + Bluetooth chassis"/>
          <p:cNvSpPr txBox="1"/>
          <p:nvPr/>
        </p:nvSpPr>
        <p:spPr>
          <a:xfrm>
            <a:off x="386698" y="911040"/>
            <a:ext cx="3810715" cy="102592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457200">
              <a:defRPr sz="3000">
                <a:solidFill>
                  <a:srgbClr val="FFFFFF"/>
                </a:solidFill>
                <a:latin typeface="Mulish Regular Light"/>
                <a:ea typeface="Mulish Regular Light"/>
                <a:cs typeface="Mulish Regular Light"/>
                <a:sym typeface="Mulish Regular Light"/>
              </a:defRPr>
            </a:lvl1pPr>
          </a:lstStyle>
          <a:p>
            <a:r>
              <a:rPr dirty="0">
                <a:latin typeface="Proxima Nova Light" panose="02000506030000020004" pitchFamily="2" charset="0"/>
              </a:rPr>
              <a:t>Processing Chip + Bluetooth chassis </a:t>
            </a:r>
          </a:p>
        </p:txBody>
      </p:sp>
      <p:sp>
        <p:nvSpPr>
          <p:cNvPr id="240" name="EEG Sensors (Detect brain Waves)"/>
          <p:cNvSpPr txBox="1"/>
          <p:nvPr/>
        </p:nvSpPr>
        <p:spPr>
          <a:xfrm>
            <a:off x="641086" y="3019356"/>
            <a:ext cx="4124814" cy="102592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3000">
                <a:solidFill>
                  <a:srgbClr val="FFFFFF"/>
                </a:solidFill>
                <a:latin typeface="Mulish Regular Light"/>
                <a:ea typeface="Mulish Regular Light"/>
                <a:cs typeface="Mulish Regular Light"/>
                <a:sym typeface="Mulish Regular Light"/>
              </a:defRPr>
            </a:pPr>
            <a:r>
              <a:rPr b="1" dirty="0">
                <a:latin typeface="Proxima Nova Extrabold" panose="02000506030000020004" pitchFamily="2" charset="0"/>
                <a:ea typeface="Mulish Regular Black"/>
                <a:cs typeface="Mulish Regular Black"/>
                <a:sym typeface="Mulish Regular Black"/>
              </a:rPr>
              <a:t>EEG Sensors</a:t>
            </a:r>
            <a:r>
              <a:rPr dirty="0">
                <a:latin typeface="Proxima Nova Light" panose="02000506030000020004" pitchFamily="2" charset="0"/>
              </a:rPr>
              <a:t> (Detect brain Waves) </a:t>
            </a:r>
          </a:p>
        </p:txBody>
      </p:sp>
      <p:pic>
        <p:nvPicPr>
          <p:cNvPr id="241" name="Image" descr="Image"/>
          <p:cNvPicPr>
            <a:picLocks noChangeAspect="1"/>
          </p:cNvPicPr>
          <p:nvPr/>
        </p:nvPicPr>
        <p:blipFill>
          <a:blip r:embed="rId3"/>
          <a:stretch>
            <a:fillRect/>
          </a:stretch>
        </p:blipFill>
        <p:spPr>
          <a:xfrm>
            <a:off x="4787208" y="2479208"/>
            <a:ext cx="3182042" cy="2961641"/>
          </a:xfrm>
          <a:prstGeom prst="rect">
            <a:avLst/>
          </a:prstGeom>
          <a:ln w="12700">
            <a:miter lim="400000"/>
          </a:ln>
        </p:spPr>
      </p:pic>
      <p:pic>
        <p:nvPicPr>
          <p:cNvPr id="242" name="Image" descr="Image"/>
          <p:cNvPicPr>
            <a:picLocks noChangeAspect="1"/>
          </p:cNvPicPr>
          <p:nvPr/>
        </p:nvPicPr>
        <p:blipFill>
          <a:blip r:embed="rId4"/>
          <a:stretch>
            <a:fillRect/>
          </a:stretch>
        </p:blipFill>
        <p:spPr>
          <a:xfrm>
            <a:off x="5372010" y="3088249"/>
            <a:ext cx="4485934" cy="4459126"/>
          </a:xfrm>
          <a:prstGeom prst="rect">
            <a:avLst/>
          </a:prstGeom>
          <a:ln w="12700">
            <a:miter lim="400000"/>
          </a:ln>
        </p:spPr>
      </p:pic>
      <p:sp>
        <p:nvSpPr>
          <p:cNvPr id="243" name="TARDIS Model"/>
          <p:cNvSpPr txBox="1"/>
          <p:nvPr/>
        </p:nvSpPr>
        <p:spPr>
          <a:xfrm>
            <a:off x="329576" y="7297673"/>
            <a:ext cx="7508466" cy="271869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20000">
                <a:solidFill>
                  <a:srgbClr val="F8F8F8"/>
                </a:solidFill>
                <a:latin typeface="Bolden-Regular"/>
                <a:ea typeface="Bolden-Regular"/>
                <a:cs typeface="Bolden-Regular"/>
                <a:sym typeface="Bolden-Regular"/>
              </a:defRPr>
            </a:pPr>
            <a:r>
              <a:rPr sz="17000" dirty="0"/>
              <a:t>TARDIS</a:t>
            </a:r>
            <a:r>
              <a:rPr sz="13333" dirty="0"/>
              <a:t> </a:t>
            </a:r>
            <a:r>
              <a:rPr sz="10000" dirty="0"/>
              <a:t>Model</a:t>
            </a:r>
            <a:endParaRPr sz="1200" dirty="0">
              <a:solidFill>
                <a:srgbClr val="000000"/>
              </a:solidFill>
              <a:latin typeface="Avenir" panose="02000503020000020003" pitchFamily="2" charset="0"/>
              <a:ea typeface="Times Roman"/>
              <a:cs typeface="Times Roman"/>
              <a:sym typeface="Times Roman"/>
            </a:endParaRP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Market Analysis"/>
          <p:cNvSpPr txBox="1">
            <a:spLocks noGrp="1"/>
          </p:cNvSpPr>
          <p:nvPr>
            <p:ph type="title" idx="4294967295"/>
          </p:nvPr>
        </p:nvSpPr>
        <p:spPr>
          <a:xfrm>
            <a:off x="312068" y="204044"/>
            <a:ext cx="9424758" cy="1568267"/>
          </a:xfrm>
          <a:prstGeom prst="rect">
            <a:avLst/>
          </a:prstGeom>
        </p:spPr>
        <p:txBody>
          <a:bodyPr anchor="b"/>
          <a:lstStyle>
            <a:lvl1pPr algn="l">
              <a:lnSpc>
                <a:spcPct val="90000"/>
              </a:lnSpc>
              <a:defRPr sz="10000" spc="100">
                <a:solidFill>
                  <a:srgbClr val="2521EC"/>
                </a:solidFill>
                <a:latin typeface="Bolden-Regular"/>
                <a:ea typeface="Bolden-Regular"/>
                <a:cs typeface="Bolden-Regular"/>
                <a:sym typeface="Bolden-Regular"/>
              </a:defRPr>
            </a:lvl1pPr>
          </a:lstStyle>
          <a:p>
            <a:r>
              <a:t>Market Analysis</a:t>
            </a:r>
          </a:p>
        </p:txBody>
      </p:sp>
      <p:sp>
        <p:nvSpPr>
          <p:cNvPr id="246" name="In 2020, the size of the global sleep aids market alone was $67.37 billion.…"/>
          <p:cNvSpPr txBox="1"/>
          <p:nvPr/>
        </p:nvSpPr>
        <p:spPr>
          <a:xfrm>
            <a:off x="438874" y="2068584"/>
            <a:ext cx="12127052" cy="298030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marL="287734" indent="-287734" algn="l">
              <a:spcBef>
                <a:spcPts val="1000"/>
              </a:spcBef>
              <a:buSzPct val="50000"/>
              <a:buBlip>
                <a:blip r:embed="rId2"/>
              </a:buBlip>
              <a:defRPr sz="2700">
                <a:latin typeface="Mulish Regular Light"/>
                <a:ea typeface="Mulish Regular Light"/>
                <a:cs typeface="Mulish Regular Light"/>
                <a:sym typeface="Mulish Regular Light"/>
              </a:defRPr>
            </a:pPr>
            <a:r>
              <a:rPr dirty="0">
                <a:latin typeface="Proxima Nova Light" panose="02000506030000020004" pitchFamily="2" charset="0"/>
              </a:rPr>
              <a:t>In 2020, the size of the </a:t>
            </a:r>
            <a:r>
              <a:rPr b="1" dirty="0">
                <a:solidFill>
                  <a:srgbClr val="3D43E4"/>
                </a:solidFill>
                <a:latin typeface="Proxima Nova Extrabold" panose="02000506030000020004" pitchFamily="2" charset="0"/>
                <a:ea typeface="Mulish Regular ExtraBold"/>
                <a:cs typeface="Mulish Regular ExtraBold"/>
                <a:sym typeface="Mulish Regular ExtraBold"/>
              </a:rPr>
              <a:t>global sleep aids</a:t>
            </a:r>
            <a:r>
              <a:rPr dirty="0">
                <a:latin typeface="Proxima Nova Light" panose="02000506030000020004" pitchFamily="2" charset="0"/>
              </a:rPr>
              <a:t> market alone was </a:t>
            </a:r>
            <a:r>
              <a:rPr b="1" dirty="0">
                <a:latin typeface="Proxima Nova Extrabold" panose="02000506030000020004" pitchFamily="2" charset="0"/>
                <a:ea typeface="Mulish Regular Black"/>
                <a:cs typeface="Mulish Regular Black"/>
                <a:sym typeface="Mulish Regular Black"/>
              </a:rPr>
              <a:t>$67.37 billion.</a:t>
            </a:r>
            <a:r>
              <a:rPr dirty="0">
                <a:latin typeface="Proxima Nova Light" panose="02000506030000020004" pitchFamily="2" charset="0"/>
              </a:rPr>
              <a:t> </a:t>
            </a:r>
          </a:p>
          <a:p>
            <a:pPr marL="287734" indent="-287734" algn="l">
              <a:spcBef>
                <a:spcPts val="1000"/>
              </a:spcBef>
              <a:buSzPct val="50000"/>
              <a:buBlip>
                <a:blip r:embed="rId2"/>
              </a:buBlip>
              <a:defRPr sz="2700">
                <a:latin typeface="Mulish Regular Light"/>
                <a:ea typeface="Mulish Regular Light"/>
                <a:cs typeface="Mulish Regular Light"/>
                <a:sym typeface="Mulish Regular Light"/>
              </a:defRPr>
            </a:pPr>
            <a:r>
              <a:rPr dirty="0">
                <a:latin typeface="Proxima Nova Light" panose="02000506030000020004" pitchFamily="2" charset="0"/>
              </a:rPr>
              <a:t>The global </a:t>
            </a:r>
            <a:r>
              <a:rPr b="1" dirty="0">
                <a:solidFill>
                  <a:srgbClr val="3D43E4"/>
                </a:solidFill>
                <a:latin typeface="Proxima Nova Extrabold" panose="02000506030000020004" pitchFamily="2" charset="0"/>
                <a:ea typeface="Mulish Regular ExtraBold"/>
                <a:cs typeface="Mulish Regular ExtraBold"/>
                <a:sym typeface="Mulish Regular ExtraBold"/>
              </a:rPr>
              <a:t>brain health supplements </a:t>
            </a:r>
            <a:r>
              <a:rPr dirty="0">
                <a:latin typeface="Proxima Nova Light" panose="02000506030000020004" pitchFamily="2" charset="0"/>
              </a:rPr>
              <a:t>market size was </a:t>
            </a:r>
            <a:r>
              <a:rPr b="1" dirty="0">
                <a:latin typeface="Proxima Nova Extrabold" panose="02000506030000020004" pitchFamily="2" charset="0"/>
                <a:ea typeface="Mulish Regular Black"/>
                <a:cs typeface="Mulish Regular Black"/>
                <a:sym typeface="Mulish Regular Black"/>
              </a:rPr>
              <a:t>~$7.1 billion in 2020</a:t>
            </a:r>
            <a:r>
              <a:rPr dirty="0">
                <a:latin typeface="Proxima Nova Light" panose="02000506030000020004" pitchFamily="2" charset="0"/>
              </a:rPr>
              <a:t>. </a:t>
            </a:r>
          </a:p>
          <a:p>
            <a:pPr marL="287734" indent="-287734" algn="l">
              <a:spcBef>
                <a:spcPts val="1000"/>
              </a:spcBef>
              <a:buSzPct val="50000"/>
              <a:buBlip>
                <a:blip r:embed="rId2"/>
              </a:buBlip>
              <a:defRPr sz="2700">
                <a:latin typeface="Mulish Regular Light"/>
                <a:ea typeface="Mulish Regular Light"/>
                <a:cs typeface="Mulish Regular Light"/>
                <a:sym typeface="Mulish Regular Light"/>
              </a:defRPr>
            </a:pPr>
            <a:r>
              <a:rPr dirty="0">
                <a:latin typeface="Proxima Nova Light" panose="02000506030000020004" pitchFamily="2" charset="0"/>
              </a:rPr>
              <a:t>The global </a:t>
            </a:r>
            <a:r>
              <a:rPr b="1" dirty="0">
                <a:solidFill>
                  <a:srgbClr val="3D43E4"/>
                </a:solidFill>
                <a:latin typeface="Proxima Nova Extrabold" panose="02000506030000020004" pitchFamily="2" charset="0"/>
                <a:ea typeface="Mulish Regular ExtraBold"/>
                <a:cs typeface="Mulish Regular ExtraBold"/>
                <a:sym typeface="Mulish Regular ExtraBold"/>
              </a:rPr>
              <a:t>behavioral health software</a:t>
            </a:r>
            <a:r>
              <a:rPr dirty="0">
                <a:latin typeface="Proxima Nova Light" panose="02000506030000020004" pitchFamily="2" charset="0"/>
              </a:rPr>
              <a:t> market is estimated to reach </a:t>
            </a:r>
            <a:r>
              <a:rPr b="1" dirty="0">
                <a:latin typeface="Proxima Nova Extrabold" panose="02000506030000020004" pitchFamily="2" charset="0"/>
                <a:ea typeface="Mulish Regular Black"/>
                <a:cs typeface="Mulish Regular Black"/>
                <a:sym typeface="Mulish Regular Black"/>
              </a:rPr>
              <a:t>$5 billion by 2027</a:t>
            </a:r>
            <a:r>
              <a:rPr dirty="0">
                <a:latin typeface="Proxima Nova Light" panose="02000506030000020004" pitchFamily="2" charset="0"/>
              </a:rPr>
              <a:t>.</a:t>
            </a:r>
          </a:p>
          <a:p>
            <a:pPr algn="l">
              <a:spcBef>
                <a:spcPts val="1000"/>
              </a:spcBef>
              <a:defRPr sz="2700">
                <a:latin typeface="Mulish Regular Light"/>
                <a:ea typeface="Mulish Regular Light"/>
                <a:cs typeface="Mulish Regular Light"/>
                <a:sym typeface="Mulish Regular Light"/>
              </a:defRPr>
            </a:pPr>
            <a:r>
              <a:rPr dirty="0">
                <a:latin typeface="Proxima Nova Light" panose="02000506030000020004" pitchFamily="2" charset="0"/>
              </a:rPr>
              <a:t>These markets rely heavily on the use of renewing medication and unreliable trial-and-error solutions.</a:t>
            </a:r>
          </a:p>
        </p:txBody>
      </p:sp>
      <p:sp>
        <p:nvSpPr>
          <p:cNvPr id="247" name="Demographically, we initially target two groups of people:…"/>
          <p:cNvSpPr txBox="1"/>
          <p:nvPr/>
        </p:nvSpPr>
        <p:spPr>
          <a:xfrm>
            <a:off x="471170" y="5969535"/>
            <a:ext cx="11731092" cy="3251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spcBef>
                <a:spcPts val="1000"/>
              </a:spcBef>
              <a:defRPr sz="3000" i="1" u="sng">
                <a:latin typeface="Mulish Regular SemiBold"/>
                <a:ea typeface="Mulish Regular SemiBold"/>
                <a:cs typeface="Mulish Regular SemiBold"/>
                <a:sym typeface="Mulish Regular SemiBold"/>
              </a:defRPr>
            </a:pPr>
            <a:r>
              <a:rPr b="1" dirty="0">
                <a:latin typeface="Proxima Nova Semibold" panose="02000506030000020004" pitchFamily="2" charset="0"/>
              </a:rPr>
              <a:t>Demographically, we initially target two groups of people:</a:t>
            </a:r>
          </a:p>
          <a:p>
            <a:pPr marL="345281" indent="-345281" algn="l">
              <a:spcBef>
                <a:spcPts val="1000"/>
              </a:spcBef>
              <a:buSzPct val="50000"/>
              <a:buBlip>
                <a:blip r:embed="rId2"/>
              </a:buBlip>
              <a:defRPr sz="2900">
                <a:latin typeface="Mulish Regular Light"/>
                <a:ea typeface="Mulish Regular Light"/>
                <a:cs typeface="Mulish Regular Light"/>
                <a:sym typeface="Mulish Regular Light"/>
              </a:defRPr>
            </a:pPr>
            <a:r>
              <a:rPr b="1" dirty="0">
                <a:solidFill>
                  <a:srgbClr val="3D43E4"/>
                </a:solidFill>
                <a:latin typeface="Proxima Nova Extrabold" panose="02000506030000020004" pitchFamily="2" charset="0"/>
                <a:ea typeface="Mulish Regular Black"/>
                <a:cs typeface="Mulish Regular Black"/>
                <a:sym typeface="Mulish Regular Black"/>
              </a:rPr>
              <a:t>Older people (&gt;45) </a:t>
            </a:r>
            <a:r>
              <a:rPr dirty="0">
                <a:latin typeface="Proxima Nova Light" panose="02000506030000020004" pitchFamily="2" charset="0"/>
              </a:rPr>
              <a:t>are more likely to face neurological disorders that affect sleep and cognition.</a:t>
            </a:r>
          </a:p>
          <a:p>
            <a:pPr marL="345281" indent="-345281" algn="l">
              <a:spcBef>
                <a:spcPts val="1000"/>
              </a:spcBef>
              <a:buSzPct val="50000"/>
              <a:buBlip>
                <a:blip r:embed="rId2"/>
              </a:buBlip>
              <a:defRPr sz="2900">
                <a:latin typeface="Mulish Regular Light"/>
                <a:ea typeface="Mulish Regular Light"/>
                <a:cs typeface="Mulish Regular Light"/>
                <a:sym typeface="Mulish Regular Light"/>
              </a:defRPr>
            </a:pPr>
            <a:r>
              <a:rPr b="1" dirty="0">
                <a:solidFill>
                  <a:srgbClr val="3D43E4"/>
                </a:solidFill>
                <a:latin typeface="Proxima Nova Extrabold" panose="02000506030000020004" pitchFamily="2" charset="0"/>
                <a:ea typeface="Mulish Regular Black"/>
                <a:cs typeface="Mulish Regular Black"/>
                <a:sym typeface="Mulish Regular Black"/>
              </a:rPr>
              <a:t>Younger people (14-21)</a:t>
            </a:r>
            <a:r>
              <a:rPr dirty="0">
                <a:latin typeface="Proxima Nova Light" panose="02000506030000020004" pitchFamily="2" charset="0"/>
              </a:rPr>
              <a:t> are more likely to face mental health conditions, especially anxiety disorders.</a:t>
            </a:r>
          </a:p>
          <a:p>
            <a:pPr algn="l">
              <a:spcBef>
                <a:spcPts val="1000"/>
              </a:spcBef>
              <a:defRPr sz="2900">
                <a:latin typeface="Mulish Regular Light"/>
                <a:ea typeface="Mulish Regular Light"/>
                <a:cs typeface="Mulish Regular Light"/>
                <a:sym typeface="Mulish Regular Light"/>
              </a:defRPr>
            </a:pPr>
            <a:r>
              <a:rPr dirty="0">
                <a:latin typeface="Proxima Nova Light" panose="02000506030000020004" pitchFamily="2" charset="0"/>
              </a:rPr>
              <a:t>Both also have exhibited decreased impact from current solutions.</a:t>
            </a:r>
          </a:p>
        </p:txBody>
      </p:sp>
      <p:sp>
        <p:nvSpPr>
          <p:cNvPr id="248" name="Line"/>
          <p:cNvSpPr/>
          <p:nvPr/>
        </p:nvSpPr>
        <p:spPr>
          <a:xfrm>
            <a:off x="210283" y="5640435"/>
            <a:ext cx="12252866" cy="1"/>
          </a:xfrm>
          <a:prstGeom prst="line">
            <a:avLst/>
          </a:prstGeom>
          <a:ln w="127000" cap="rnd">
            <a:solidFill>
              <a:srgbClr val="2521EC"/>
            </a:solidFill>
            <a:custDash>
              <a:ds d="100000" sp="200000"/>
            </a:custDash>
          </a:ln>
        </p:spPr>
        <p:txBody>
          <a:bodyPr lIns="50800" tIns="50800" rIns="50800" bIns="50800" anchor="ctr"/>
          <a:lstStyle/>
          <a:p>
            <a:endParaRPr dirty="0">
              <a:latin typeface="Proxima Nova" panose="02000506030000020004" pitchFamily="2" charset="0"/>
            </a:endParaRPr>
          </a:p>
        </p:txBody>
      </p:sp>
      <p:pic>
        <p:nvPicPr>
          <p:cNvPr id="249" name="Tardis Logo (1).png" descr="Tardis Logo (1).png"/>
          <p:cNvPicPr>
            <a:picLocks noChangeAspect="1"/>
          </p:cNvPicPr>
          <p:nvPr/>
        </p:nvPicPr>
        <p:blipFill>
          <a:blip r:embed="rId3"/>
          <a:stretch>
            <a:fillRect/>
          </a:stretch>
        </p:blipFill>
        <p:spPr>
          <a:xfrm>
            <a:off x="11742160" y="139420"/>
            <a:ext cx="1107927" cy="1257538"/>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Market Adoption"/>
          <p:cNvSpPr txBox="1">
            <a:spLocks noGrp="1"/>
          </p:cNvSpPr>
          <p:nvPr>
            <p:ph type="title" idx="4294967295"/>
          </p:nvPr>
        </p:nvSpPr>
        <p:spPr>
          <a:xfrm>
            <a:off x="312068" y="204044"/>
            <a:ext cx="9424758" cy="1568267"/>
          </a:xfrm>
          <a:prstGeom prst="rect">
            <a:avLst/>
          </a:prstGeom>
        </p:spPr>
        <p:txBody>
          <a:bodyPr anchor="b"/>
          <a:lstStyle>
            <a:lvl1pPr algn="l">
              <a:lnSpc>
                <a:spcPct val="90000"/>
              </a:lnSpc>
              <a:defRPr sz="10000" spc="100">
                <a:solidFill>
                  <a:srgbClr val="2521EC"/>
                </a:solidFill>
                <a:latin typeface="Bolden-Regular"/>
                <a:ea typeface="Bolden-Regular"/>
                <a:cs typeface="Bolden-Regular"/>
                <a:sym typeface="Bolden-Regular"/>
              </a:defRPr>
            </a:lvl1pPr>
          </a:lstStyle>
          <a:p>
            <a:r>
              <a:t>Market Adoption</a:t>
            </a:r>
          </a:p>
        </p:txBody>
      </p:sp>
      <p:sp>
        <p:nvSpPr>
          <p:cNvPr id="252" name="phases 1 and 2"/>
          <p:cNvSpPr txBox="1"/>
          <p:nvPr/>
        </p:nvSpPr>
        <p:spPr>
          <a:xfrm>
            <a:off x="7640724" y="929216"/>
            <a:ext cx="2396952" cy="850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000">
                <a:latin typeface="Savoye LET Plain:1.0"/>
                <a:ea typeface="Savoye LET Plain:1.0"/>
                <a:cs typeface="Savoye LET Plain:1.0"/>
                <a:sym typeface="Savoye LET Plain:1.0"/>
              </a:defRPr>
            </a:lvl1pPr>
          </a:lstStyle>
          <a:p>
            <a:r>
              <a:t>phases 1 and 2</a:t>
            </a:r>
          </a:p>
        </p:txBody>
      </p:sp>
      <p:sp>
        <p:nvSpPr>
          <p:cNvPr id="253" name="We plan to utilize an initial 2 phase launch approach."/>
          <p:cNvSpPr txBox="1"/>
          <p:nvPr/>
        </p:nvSpPr>
        <p:spPr>
          <a:xfrm>
            <a:off x="353174" y="1754312"/>
            <a:ext cx="11331628" cy="68736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a:defRPr sz="3800">
                <a:latin typeface="Mulish Regular Regular"/>
                <a:ea typeface="Mulish Regular Regular"/>
                <a:cs typeface="Mulish Regular Regular"/>
                <a:sym typeface="Mulish Regular Regular"/>
              </a:defRPr>
            </a:pPr>
            <a:r>
              <a:rPr dirty="0">
                <a:latin typeface="Proxima Nova" panose="02000506030000020004" pitchFamily="2" charset="0"/>
              </a:rPr>
              <a:t>We plan to utilize an initial </a:t>
            </a:r>
            <a:r>
              <a:rPr b="1" dirty="0">
                <a:solidFill>
                  <a:srgbClr val="3D43E4"/>
                </a:solidFill>
                <a:latin typeface="Proxima Nova Extrabold" panose="02000506030000020004" pitchFamily="2" charset="0"/>
                <a:ea typeface="Mulish Regular Black"/>
                <a:cs typeface="Mulish Regular Black"/>
                <a:sym typeface="Mulish Regular Black"/>
              </a:rPr>
              <a:t>2 phase </a:t>
            </a:r>
            <a:r>
              <a:rPr dirty="0">
                <a:latin typeface="Proxima Nova" panose="02000506030000020004" pitchFamily="2" charset="0"/>
              </a:rPr>
              <a:t>launch approach.</a:t>
            </a:r>
          </a:p>
        </p:txBody>
      </p:sp>
      <p:sp>
        <p:nvSpPr>
          <p:cNvPr id="254" name="Rounded Rectangle"/>
          <p:cNvSpPr/>
          <p:nvPr/>
        </p:nvSpPr>
        <p:spPr>
          <a:xfrm>
            <a:off x="571600" y="2726624"/>
            <a:ext cx="5433528" cy="1568267"/>
          </a:xfrm>
          <a:prstGeom prst="roundRect">
            <a:avLst>
              <a:gd name="adj" fmla="val 4860"/>
            </a:avLst>
          </a:prstGeom>
          <a:solidFill>
            <a:srgbClr val="222485"/>
          </a:solidFill>
          <a:ln w="12700">
            <a:miter lim="400000"/>
          </a:ln>
        </p:spPr>
        <p:txBody>
          <a:bodyPr lIns="50800" tIns="50800" rIns="50800" bIns="50800" anchor="ctr"/>
          <a:lstStyle/>
          <a:p>
            <a:pPr defTabSz="457200">
              <a:defRPr sz="2200">
                <a:solidFill>
                  <a:srgbClr val="FFFFFF"/>
                </a:solidFill>
                <a:latin typeface="Graphik-Medium"/>
                <a:ea typeface="Graphik-Medium"/>
                <a:cs typeface="Graphik-Medium"/>
                <a:sym typeface="Graphik Medium"/>
              </a:defRPr>
            </a:pPr>
            <a:endParaRPr dirty="0">
              <a:latin typeface="Proxima Nova Medium" panose="02000506030000020004" pitchFamily="2" charset="0"/>
            </a:endParaRPr>
          </a:p>
        </p:txBody>
      </p:sp>
      <p:sp>
        <p:nvSpPr>
          <p:cNvPr id="255" name="Rounded Rectangle"/>
          <p:cNvSpPr/>
          <p:nvPr/>
        </p:nvSpPr>
        <p:spPr>
          <a:xfrm>
            <a:off x="6872474" y="2726624"/>
            <a:ext cx="5433528" cy="1568266"/>
          </a:xfrm>
          <a:prstGeom prst="roundRect">
            <a:avLst>
              <a:gd name="adj" fmla="val 4860"/>
            </a:avLst>
          </a:prstGeom>
          <a:solidFill>
            <a:srgbClr val="222485"/>
          </a:solidFill>
          <a:ln w="12700">
            <a:miter lim="400000"/>
          </a:ln>
        </p:spPr>
        <p:txBody>
          <a:bodyPr lIns="50800" tIns="50800" rIns="50800" bIns="50800" anchor="ctr"/>
          <a:lstStyle/>
          <a:p>
            <a:pPr defTabSz="457200">
              <a:defRPr sz="2200">
                <a:solidFill>
                  <a:srgbClr val="FFFFFF"/>
                </a:solidFill>
                <a:latin typeface="Graphik-Medium"/>
                <a:ea typeface="Graphik-Medium"/>
                <a:cs typeface="Graphik-Medium"/>
                <a:sym typeface="Graphik Medium"/>
              </a:defRPr>
            </a:pPr>
            <a:endParaRPr dirty="0">
              <a:latin typeface="Proxima Nova Medium" panose="02000506030000020004" pitchFamily="2" charset="0"/>
            </a:endParaRPr>
          </a:p>
        </p:txBody>
      </p:sp>
      <p:sp>
        <p:nvSpPr>
          <p:cNvPr id="256" name="Phase I"/>
          <p:cNvSpPr txBox="1"/>
          <p:nvPr/>
        </p:nvSpPr>
        <p:spPr>
          <a:xfrm>
            <a:off x="886507" y="3059907"/>
            <a:ext cx="4407673" cy="901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5000">
                <a:solidFill>
                  <a:srgbClr val="F9FAFC"/>
                </a:solidFill>
                <a:latin typeface="Mulish Regular Black"/>
                <a:ea typeface="Mulish Regular Black"/>
                <a:cs typeface="Mulish Regular Black"/>
                <a:sym typeface="Mulish Regular Black"/>
              </a:defRPr>
            </a:lvl1pPr>
          </a:lstStyle>
          <a:p>
            <a:r>
              <a:rPr b="1" dirty="0">
                <a:latin typeface="Proxima Nova Extrabold" panose="02000506030000020004" pitchFamily="2" charset="0"/>
              </a:rPr>
              <a:t>Phase I</a:t>
            </a:r>
          </a:p>
        </p:txBody>
      </p:sp>
      <p:sp>
        <p:nvSpPr>
          <p:cNvPr id="257" name="We plan to:…"/>
          <p:cNvSpPr txBox="1"/>
          <p:nvPr/>
        </p:nvSpPr>
        <p:spPr>
          <a:xfrm>
            <a:off x="617204" y="4587135"/>
            <a:ext cx="5342320" cy="14875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spcBef>
                <a:spcPts val="300"/>
              </a:spcBef>
              <a:defRPr sz="3000">
                <a:solidFill>
                  <a:srgbClr val="222485"/>
                </a:solidFill>
                <a:latin typeface="Mulish Regular ExtraBold"/>
                <a:ea typeface="Mulish Regular ExtraBold"/>
                <a:cs typeface="Mulish Regular ExtraBold"/>
                <a:sym typeface="Mulish Regular ExtraBold"/>
              </a:defRPr>
            </a:pPr>
            <a:r>
              <a:rPr b="1" dirty="0">
                <a:latin typeface="Proxima Nova Extrabold" panose="02000506030000020004" pitchFamily="2" charset="0"/>
              </a:rPr>
              <a:t>We plan to:</a:t>
            </a:r>
          </a:p>
          <a:p>
            <a:pPr marL="345281" indent="-345281" algn="l">
              <a:buClr>
                <a:srgbClr val="000000"/>
              </a:buClr>
              <a:buSzPct val="100000"/>
              <a:buChar char="•"/>
              <a:defRPr sz="2000">
                <a:solidFill>
                  <a:srgbClr val="222485"/>
                </a:solidFill>
                <a:latin typeface="Mulish Regular Light"/>
                <a:ea typeface="Mulish Regular Light"/>
                <a:cs typeface="Mulish Regular Light"/>
                <a:sym typeface="Mulish Regular Light"/>
              </a:defRPr>
            </a:pPr>
            <a:r>
              <a:rPr dirty="0">
                <a:latin typeface="Proxima Nova Light" panose="02000506030000020004" pitchFamily="2" charset="0"/>
              </a:rPr>
              <a:t>Consult with biotechnology experts</a:t>
            </a:r>
          </a:p>
          <a:p>
            <a:pPr marL="345281" indent="-345281" algn="l">
              <a:buClr>
                <a:srgbClr val="000000"/>
              </a:buClr>
              <a:buSzPct val="100000"/>
              <a:buChar char="•"/>
              <a:defRPr sz="2000">
                <a:solidFill>
                  <a:srgbClr val="222485"/>
                </a:solidFill>
                <a:latin typeface="Mulish Regular Light"/>
                <a:ea typeface="Mulish Regular Light"/>
                <a:cs typeface="Mulish Regular Light"/>
                <a:sym typeface="Mulish Regular Light"/>
              </a:defRPr>
            </a:pPr>
            <a:r>
              <a:rPr dirty="0">
                <a:latin typeface="Proxima Nova Light" panose="02000506030000020004" pitchFamily="2" charset="0"/>
              </a:rPr>
              <a:t>Do testing on healthy adult volunteers</a:t>
            </a:r>
          </a:p>
          <a:p>
            <a:pPr marL="345281" indent="-345281" algn="l">
              <a:buClr>
                <a:srgbClr val="000000"/>
              </a:buClr>
              <a:buSzPct val="100000"/>
              <a:buChar char="•"/>
              <a:defRPr sz="2000">
                <a:solidFill>
                  <a:srgbClr val="222485"/>
                </a:solidFill>
                <a:latin typeface="Mulish Regular Light"/>
                <a:ea typeface="Mulish Regular Light"/>
                <a:cs typeface="Mulish Regular Light"/>
                <a:sym typeface="Mulish Regular Light"/>
              </a:defRPr>
            </a:pPr>
            <a:r>
              <a:rPr dirty="0">
                <a:latin typeface="Proxima Nova Light" panose="02000506030000020004" pitchFamily="2" charset="0"/>
              </a:rPr>
              <a:t>Work to perfect the product and collect data</a:t>
            </a:r>
          </a:p>
        </p:txBody>
      </p:sp>
      <p:sp>
        <p:nvSpPr>
          <p:cNvPr id="258" name="Funds &amp; Investment:…"/>
          <p:cNvSpPr txBox="1"/>
          <p:nvPr/>
        </p:nvSpPr>
        <p:spPr>
          <a:xfrm>
            <a:off x="617204" y="6284970"/>
            <a:ext cx="5342320" cy="14875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spcBef>
                <a:spcPts val="300"/>
              </a:spcBef>
              <a:defRPr sz="3000">
                <a:solidFill>
                  <a:srgbClr val="222485"/>
                </a:solidFill>
                <a:latin typeface="Mulish Regular ExtraBold"/>
                <a:ea typeface="Mulish Regular ExtraBold"/>
                <a:cs typeface="Mulish Regular ExtraBold"/>
                <a:sym typeface="Mulish Regular ExtraBold"/>
              </a:defRPr>
            </a:pPr>
            <a:r>
              <a:rPr b="1" dirty="0">
                <a:latin typeface="Proxima Nova Extrabold" panose="02000506030000020004" pitchFamily="2" charset="0"/>
              </a:rPr>
              <a:t>Funds &amp; Investment:</a:t>
            </a:r>
          </a:p>
          <a:p>
            <a:pPr algn="l">
              <a:defRPr sz="2000">
                <a:solidFill>
                  <a:srgbClr val="222485"/>
                </a:solidFill>
                <a:latin typeface="Mulish Regular Light"/>
                <a:ea typeface="Mulish Regular Light"/>
                <a:cs typeface="Mulish Regular Light"/>
                <a:sym typeface="Mulish Regular Light"/>
              </a:defRPr>
            </a:pPr>
            <a:r>
              <a:rPr dirty="0">
                <a:latin typeface="Proxima Nova Light" panose="02000506030000020004" pitchFamily="2" charset="0"/>
              </a:rPr>
              <a:t>We estimate needed funds to be ~$200K, including needed technology components, patent attainment, and consultation fees.</a:t>
            </a:r>
          </a:p>
        </p:txBody>
      </p:sp>
      <p:sp>
        <p:nvSpPr>
          <p:cNvPr id="259" name="Phase II"/>
          <p:cNvSpPr txBox="1"/>
          <p:nvPr/>
        </p:nvSpPr>
        <p:spPr>
          <a:xfrm>
            <a:off x="7187380" y="3031294"/>
            <a:ext cx="4407674" cy="901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5000">
                <a:solidFill>
                  <a:srgbClr val="F9FAFC"/>
                </a:solidFill>
                <a:latin typeface="Mulish Regular Black"/>
                <a:ea typeface="Mulish Regular Black"/>
                <a:cs typeface="Mulish Regular Black"/>
                <a:sym typeface="Mulish Regular Black"/>
              </a:defRPr>
            </a:lvl1pPr>
          </a:lstStyle>
          <a:p>
            <a:r>
              <a:rPr b="1" dirty="0">
                <a:latin typeface="Proxima Nova Extrabold" panose="02000506030000020004" pitchFamily="2" charset="0"/>
              </a:rPr>
              <a:t>Phase II</a:t>
            </a:r>
          </a:p>
        </p:txBody>
      </p:sp>
      <p:sp>
        <p:nvSpPr>
          <p:cNvPr id="260" name="We plan to:…"/>
          <p:cNvSpPr txBox="1"/>
          <p:nvPr/>
        </p:nvSpPr>
        <p:spPr>
          <a:xfrm>
            <a:off x="6918078" y="4388786"/>
            <a:ext cx="5342320" cy="17953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spcBef>
                <a:spcPts val="300"/>
              </a:spcBef>
              <a:defRPr sz="3000">
                <a:solidFill>
                  <a:srgbClr val="222485"/>
                </a:solidFill>
                <a:latin typeface="Mulish Regular ExtraBold"/>
                <a:ea typeface="Mulish Regular ExtraBold"/>
                <a:cs typeface="Mulish Regular ExtraBold"/>
                <a:sym typeface="Mulish Regular ExtraBold"/>
              </a:defRPr>
            </a:pPr>
            <a:r>
              <a:rPr b="1" dirty="0">
                <a:latin typeface="Proxima Nova Extrabold" panose="02000506030000020004" pitchFamily="2" charset="0"/>
              </a:rPr>
              <a:t>We plan to:</a:t>
            </a:r>
          </a:p>
          <a:p>
            <a:pPr marL="345281" indent="-345281" algn="l">
              <a:buClr>
                <a:srgbClr val="000000"/>
              </a:buClr>
              <a:buSzPct val="100000"/>
              <a:buChar char="•"/>
              <a:defRPr sz="2000">
                <a:solidFill>
                  <a:srgbClr val="222485"/>
                </a:solidFill>
                <a:latin typeface="Mulish Regular Light"/>
                <a:ea typeface="Mulish Regular Light"/>
                <a:cs typeface="Mulish Regular Light"/>
                <a:sym typeface="Mulish Regular Light"/>
              </a:defRPr>
            </a:pPr>
            <a:r>
              <a:rPr dirty="0">
                <a:latin typeface="Proxima Nova Light" panose="02000506030000020004" pitchFamily="2" charset="0"/>
              </a:rPr>
              <a:t>Launch product on online platforms</a:t>
            </a:r>
          </a:p>
          <a:p>
            <a:pPr marL="345281" indent="-345281" algn="l">
              <a:buClr>
                <a:srgbClr val="000000"/>
              </a:buClr>
              <a:buSzPct val="100000"/>
              <a:buChar char="•"/>
              <a:defRPr sz="2000">
                <a:solidFill>
                  <a:srgbClr val="222485"/>
                </a:solidFill>
                <a:latin typeface="Mulish Regular Light"/>
                <a:ea typeface="Mulish Regular Light"/>
                <a:cs typeface="Mulish Regular Light"/>
                <a:sym typeface="Mulish Regular Light"/>
              </a:defRPr>
            </a:pPr>
            <a:r>
              <a:rPr dirty="0">
                <a:latin typeface="Proxima Nova Light" panose="02000506030000020004" pitchFamily="2" charset="0"/>
              </a:rPr>
              <a:t>Begin marketing</a:t>
            </a:r>
          </a:p>
          <a:p>
            <a:pPr marL="345281" indent="-345281" algn="l">
              <a:buClr>
                <a:srgbClr val="000000"/>
              </a:buClr>
              <a:buSzPct val="100000"/>
              <a:buChar char="•"/>
              <a:defRPr sz="2000">
                <a:solidFill>
                  <a:srgbClr val="222485"/>
                </a:solidFill>
                <a:latin typeface="Mulish Regular Light"/>
                <a:ea typeface="Mulish Regular Light"/>
                <a:cs typeface="Mulish Regular Light"/>
                <a:sym typeface="Mulish Regular Light"/>
              </a:defRPr>
            </a:pPr>
            <a:r>
              <a:rPr dirty="0">
                <a:latin typeface="Proxima Nova Light" panose="02000506030000020004" pitchFamily="2" charset="0"/>
              </a:rPr>
              <a:t>Test effects on atypical patients, which may require medical approval</a:t>
            </a:r>
          </a:p>
        </p:txBody>
      </p:sp>
      <p:sp>
        <p:nvSpPr>
          <p:cNvPr id="261" name="Funds &amp; Investment:…"/>
          <p:cNvSpPr txBox="1"/>
          <p:nvPr/>
        </p:nvSpPr>
        <p:spPr>
          <a:xfrm>
            <a:off x="6918078" y="6321651"/>
            <a:ext cx="5342320" cy="14875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spcBef>
                <a:spcPts val="300"/>
              </a:spcBef>
              <a:defRPr sz="3000">
                <a:solidFill>
                  <a:srgbClr val="222485"/>
                </a:solidFill>
                <a:latin typeface="Mulish Regular ExtraBold"/>
                <a:ea typeface="Mulish Regular ExtraBold"/>
                <a:cs typeface="Mulish Regular ExtraBold"/>
                <a:sym typeface="Mulish Regular ExtraBold"/>
              </a:defRPr>
            </a:pPr>
            <a:r>
              <a:rPr b="1" dirty="0">
                <a:latin typeface="Proxima Nova Extrabold" panose="02000506030000020004" pitchFamily="2" charset="0"/>
              </a:rPr>
              <a:t>Funds &amp; Investment:</a:t>
            </a:r>
          </a:p>
          <a:p>
            <a:pPr algn="l">
              <a:defRPr sz="2000">
                <a:solidFill>
                  <a:srgbClr val="222485"/>
                </a:solidFill>
                <a:latin typeface="Mulish Regular Light"/>
                <a:ea typeface="Mulish Regular Light"/>
                <a:cs typeface="Mulish Regular Light"/>
                <a:sym typeface="Mulish Regular Light"/>
              </a:defRPr>
            </a:pPr>
            <a:r>
              <a:rPr dirty="0">
                <a:latin typeface="Proxima Nova Light" panose="02000506030000020004" pitchFamily="2" charset="0"/>
              </a:rPr>
              <a:t>We will need ~$1 M combined for Semis A and B to cover costs of mass production, marketing, and tech.</a:t>
            </a:r>
          </a:p>
        </p:txBody>
      </p:sp>
      <p:sp>
        <p:nvSpPr>
          <p:cNvPr id="262" name="We plan to start a Series A Convertible Note offering for investors who invest above 5% of our goal and provide equity. Additionally, we aim to give amounts to consultants and partnered companies."/>
          <p:cNvSpPr txBox="1"/>
          <p:nvPr/>
        </p:nvSpPr>
        <p:spPr>
          <a:xfrm>
            <a:off x="452551" y="8147327"/>
            <a:ext cx="12099699" cy="13029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2600" i="1">
                <a:latin typeface="Mulish Regular Regular"/>
                <a:ea typeface="Mulish Regular Regular"/>
                <a:cs typeface="Mulish Regular Regular"/>
                <a:sym typeface="Mulish Regular Regular"/>
              </a:defRPr>
            </a:pPr>
            <a:r>
              <a:rPr dirty="0">
                <a:latin typeface="Proxima Nova" panose="02000506030000020004" pitchFamily="2" charset="0"/>
              </a:rPr>
              <a:t>We plan to start a </a:t>
            </a:r>
            <a:r>
              <a:rPr b="1" dirty="0">
                <a:solidFill>
                  <a:srgbClr val="222485"/>
                </a:solidFill>
                <a:latin typeface="Proxima Nova" panose="02000506030000020004" pitchFamily="2" charset="0"/>
                <a:ea typeface="Mulish Regular Bold"/>
                <a:cs typeface="Mulish Regular Bold"/>
                <a:sym typeface="Mulish Regular Bold"/>
              </a:rPr>
              <a:t>Series A Convertible Note offering </a:t>
            </a:r>
            <a:r>
              <a:rPr dirty="0">
                <a:latin typeface="Proxima Nova" panose="02000506030000020004" pitchFamily="2" charset="0"/>
              </a:rPr>
              <a:t>for investors who invest above 5% of our goal and provide equity. Additionally, we aim to give amounts to consultants and partnered companies.</a:t>
            </a:r>
          </a:p>
        </p:txBody>
      </p:sp>
      <p:pic>
        <p:nvPicPr>
          <p:cNvPr id="263" name="Tardis Logo (1).png" descr="Tardis Logo (1).png"/>
          <p:cNvPicPr>
            <a:picLocks noChangeAspect="1"/>
          </p:cNvPicPr>
          <p:nvPr/>
        </p:nvPicPr>
        <p:blipFill>
          <a:blip r:embed="rId2"/>
          <a:stretch>
            <a:fillRect/>
          </a:stretch>
        </p:blipFill>
        <p:spPr>
          <a:xfrm>
            <a:off x="11691360" y="211832"/>
            <a:ext cx="1107927" cy="1257537"/>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31_ColorGradientLight">
  <a:themeElements>
    <a:clrScheme name="31_ColorGradientLigh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1_ColorGradientLight">
      <a:majorFont>
        <a:latin typeface="Graphik Semibold"/>
        <a:ea typeface="Graphik Semibold"/>
        <a:cs typeface="Graphik Semibold"/>
      </a:majorFont>
      <a:minorFont>
        <a:latin typeface="Graphik Semibold"/>
        <a:ea typeface="Graphik Semibold"/>
        <a:cs typeface="Graphik Semibold"/>
      </a:minorFont>
    </a:fontScheme>
    <a:fmtScheme name="31_ColorGradient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Graphik-Medium"/>
            <a:ea typeface="Graphik-Medium"/>
            <a:cs typeface="Graphik-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173990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31_ColorGradientLight">
  <a:themeElements>
    <a:clrScheme name="31_ColorGradientLigh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1_ColorGradientLight">
      <a:majorFont>
        <a:latin typeface="Graphik Semibold"/>
        <a:ea typeface="Graphik Semibold"/>
        <a:cs typeface="Graphik Semibold"/>
      </a:majorFont>
      <a:minorFont>
        <a:latin typeface="Graphik Semibold"/>
        <a:ea typeface="Graphik Semibold"/>
        <a:cs typeface="Graphik Semibold"/>
      </a:minorFont>
    </a:fontScheme>
    <a:fmtScheme name="31_ColorGradient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Graphik-Medium"/>
            <a:ea typeface="Graphik-Medium"/>
            <a:cs typeface="Graphik-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173990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000000"/>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8</TotalTime>
  <Words>941</Words>
  <Application>Microsoft Macintosh PowerPoint</Application>
  <PresentationFormat>Custom</PresentationFormat>
  <Paragraphs>105</Paragraphs>
  <Slides>13</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13</vt:i4>
      </vt:variant>
    </vt:vector>
  </HeadingPairs>
  <TitlesOfParts>
    <vt:vector size="25" baseType="lpstr">
      <vt:lpstr>Bolden-Regular</vt:lpstr>
      <vt:lpstr>Aestetico Informal</vt:lpstr>
      <vt:lpstr>Aestetico Informal Medium</vt:lpstr>
      <vt:lpstr>Proxima Nova Extrabold</vt:lpstr>
      <vt:lpstr>Proxima Nova Light</vt:lpstr>
      <vt:lpstr>Savoye LET Plain:1.0</vt:lpstr>
      <vt:lpstr>Proxima Nova Medium</vt:lpstr>
      <vt:lpstr>Avenir</vt:lpstr>
      <vt:lpstr>Proxima Nova</vt:lpstr>
      <vt:lpstr>Proxima Nova Semibold</vt:lpstr>
      <vt:lpstr>Graphik</vt:lpstr>
      <vt:lpstr>31_ColorGradientLight</vt:lpstr>
      <vt:lpstr>TARDIS</vt:lpstr>
      <vt:lpstr>PROBLEM</vt:lpstr>
      <vt:lpstr>Current Solutions</vt:lpstr>
      <vt:lpstr>SOLUTION: TARDIS</vt:lpstr>
      <vt:lpstr>Solution</vt:lpstr>
      <vt:lpstr>Solution</vt:lpstr>
      <vt:lpstr>PowerPoint Presentation</vt:lpstr>
      <vt:lpstr>Market Analysis</vt:lpstr>
      <vt:lpstr>Market Adoption</vt:lpstr>
      <vt:lpstr>Unit Cost:</vt:lpstr>
      <vt:lpstr>Current Progress</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TARDIS</dc:title>
  <dc:subject/>
  <dc:creator>TARDIS Team</dc:creator>
  <cp:keywords/>
  <dc:description/>
  <cp:lastModifiedBy>Claire A Wang</cp:lastModifiedBy>
  <cp:revision>2</cp:revision>
  <dcterms:modified xsi:type="dcterms:W3CDTF">2021-04-12T03:49:17Z</dcterms:modified>
  <cp:category/>
</cp:coreProperties>
</file>